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4" r:id="rId9"/>
    <p:sldId id="263" r:id="rId10"/>
    <p:sldId id="262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oleculeTrac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813" y="225425"/>
            <a:ext cx="5795962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E23C-7E4D-407F-BC41-5BB8D977DE25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A344-DFAB-4B02-BBCF-099E63D66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39563-08BF-4966-8600-D0B296172395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C321-497F-4DC3-90F0-BAF81D10E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0C1D-6255-4D12-9214-2F777895C77E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CF3C-2C32-41E9-8CE1-1453D25BA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CDA5-9DBD-4305-A880-3484DBFCF295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5D87F-57E4-4167-81E1-2E6899D65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6EE1-BCB6-4DC1-AD12-978A46DB6437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FDB5-F182-47DA-9FC1-F1CC83E37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A2F3-E23C-4683-A373-C0B85AF53BF8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B6B0-B700-4883-B24C-380E5D35D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21D8-001D-41D5-90F8-391C0D8D2E9E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6A20-D1AD-4D65-8A50-7408242E1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8E7C-F8C9-4792-A1D3-9AF6848CEA88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1908-0D7C-405B-AFFC-AF2B707915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1B6EA-7CF4-44BD-9EE3-2DF5B10B3C10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EADE-67AF-4734-8F3A-5568C9DA3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1995-35EF-463D-B90B-170FA8C187AD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86A7-C5C3-492B-A8F0-720462B94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10F2-1014-4159-A7EC-84B825E8E5AE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062-179B-457C-AE18-96A20AF50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7BA9-3F3C-4CA2-8AC1-28FD4B453FB9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44AF-473C-4932-A5AE-29C627DEC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65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82775"/>
            <a:ext cx="7581900" cy="395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D86A9E0-202F-4A0F-A580-6052EC12B7C3}" type="datetimeFigureOut">
              <a:rPr lang="en-US"/>
              <a:pPr>
                <a:defRPr/>
              </a:pPr>
              <a:t>12/20/2013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9B7FAB9-3429-4F07-B1F4-F20C2E94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pitchFamily="34" charset="0"/>
        </a:defRPr>
      </a:lvl9pPr>
    </p:titleStyle>
    <p:bodyStyle>
      <a:lvl1pPr marL="403225" indent="-403225" algn="l" rtl="0" eaLnBrk="0" fontAlgn="base" hangingPunct="0">
        <a:spcBef>
          <a:spcPts val="2000"/>
        </a:spcBef>
        <a:spcAft>
          <a:spcPct val="0"/>
        </a:spcAft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20738" y="3489325"/>
            <a:ext cx="7542212" cy="20145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5000" smtClean="0">
                <a:effectLst>
                  <a:outerShdw blurRad="38100" dist="38100" dir="2700000" algn="tl">
                    <a:srgbClr val="7C9BA5"/>
                  </a:outerShdw>
                </a:effectLst>
              </a:rPr>
              <a:t>ДОСЛІДЖЕННЯ ВПЛИВУ КОСМЕТИЧНИХ ЗАСОБІВ НА ЗДОРОВ’Я ЛЮДИНИ</a:t>
            </a:r>
            <a:endParaRPr lang="ru-RU" sz="5000" smtClean="0">
              <a:effectLst>
                <a:outerShdw blurRad="38100" dist="38100" dir="2700000" algn="tl">
                  <a:srgbClr val="7C9BA5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0738" y="5635625"/>
            <a:ext cx="7542212" cy="1030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Проект підготувала Катерина Смірнова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Изображение 3" descr="800px-SDS-sheet-3D-ball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350" y="1898650"/>
            <a:ext cx="464343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8625" y="161925"/>
            <a:ext cx="7581900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2</a:t>
            </a:r>
            <a:r>
              <a:rPr lang="ru-RU" dirty="0" smtClean="0"/>
              <a:t> місце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610" y="972719"/>
            <a:ext cx="5164463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Лаурилсульфат натрія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63538" y="3024188"/>
            <a:ext cx="79200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ndara" pitchFamily="34" charset="0"/>
              </a:rPr>
              <a:t>Лаурилсульфат натрія </a:t>
            </a:r>
          </a:p>
          <a:p>
            <a:r>
              <a:rPr lang="ru-RU" sz="2800">
                <a:latin typeface="Candara" pitchFamily="34" charset="0"/>
              </a:rPr>
              <a:t>та його близький родич  </a:t>
            </a:r>
          </a:p>
          <a:p>
            <a:r>
              <a:rPr lang="ru-RU" sz="2800">
                <a:latin typeface="Candara" pitchFamily="34" charset="0"/>
              </a:rPr>
              <a:t>лаурет сульфат натрія – </a:t>
            </a:r>
          </a:p>
          <a:p>
            <a:r>
              <a:rPr lang="ru-RU" sz="2800">
                <a:latin typeface="Candara" pitchFamily="34" charset="0"/>
              </a:rPr>
              <a:t>це дешеві піноутворюючі речовини.</a:t>
            </a:r>
          </a:p>
          <a:p>
            <a:r>
              <a:rPr lang="ru-RU" sz="2800">
                <a:latin typeface="Candara" pitchFamily="34" charset="0"/>
              </a:rPr>
              <a:t>Дослідження показали, що при концентрація цієї речовини в продукті більше за 30% є небезпечною для здоров</a:t>
            </a:r>
            <a:r>
              <a:rPr lang="en-US" sz="2800">
                <a:latin typeface="Candara" pitchFamily="34" charset="0"/>
              </a:rPr>
              <a:t>’</a:t>
            </a:r>
            <a:r>
              <a:rPr lang="uk-UA" sz="2800">
                <a:latin typeface="Candara" pitchFamily="34" charset="0"/>
              </a:rPr>
              <a:t>я людини.</a:t>
            </a:r>
            <a:endParaRPr lang="ru-RU" sz="2800"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7225" y="147638"/>
            <a:ext cx="7581900" cy="742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 місце</a:t>
            </a:r>
            <a:endParaRPr lang="ru-RU" dirty="0"/>
          </a:p>
        </p:txBody>
      </p:sp>
      <p:pic>
        <p:nvPicPr>
          <p:cNvPr id="24578" name="Изображение 3" descr="150px-Paraben-2D-skelet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92225"/>
            <a:ext cx="2868612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0538" y="1062781"/>
            <a:ext cx="31741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Парабени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810000" y="1985963"/>
            <a:ext cx="52022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latin typeface="Candara" pitchFamily="34" charset="0"/>
              </a:rPr>
              <a:t>Парабени</a:t>
            </a:r>
            <a:r>
              <a:rPr lang="ru-RU" sz="2800">
                <a:latin typeface="Candara" pitchFamily="34" charset="0"/>
              </a:rPr>
              <a:t> – це хімічні речовини, що використовуються в якості консервантів, саме тому вони є складовою</a:t>
            </a:r>
            <a:r>
              <a:rPr lang="en-US" sz="2800">
                <a:latin typeface="Candara" pitchFamily="34" charset="0"/>
              </a:rPr>
              <a:t> </a:t>
            </a:r>
            <a:r>
              <a:rPr lang="uk-UA" sz="2800">
                <a:latin typeface="Candara" pitchFamily="34" charset="0"/>
              </a:rPr>
              <a:t>шампуня</a:t>
            </a:r>
            <a:r>
              <a:rPr lang="ru-RU" sz="2800">
                <a:latin typeface="Candara" pitchFamily="34" charset="0"/>
              </a:rPr>
              <a:t>. </a:t>
            </a:r>
          </a:p>
          <a:p>
            <a:pPr algn="ctr"/>
            <a:r>
              <a:rPr lang="ru-RU" sz="2800">
                <a:latin typeface="Candara" pitchFamily="34" charset="0"/>
              </a:rPr>
              <a:t>Було досліджено вплив </a:t>
            </a:r>
            <a:r>
              <a:rPr lang="ru-RU" sz="2800" i="1">
                <a:latin typeface="Candara" pitchFamily="34" charset="0"/>
              </a:rPr>
              <a:t>парабенів</a:t>
            </a:r>
            <a:r>
              <a:rPr lang="ru-RU" sz="2800">
                <a:latin typeface="Candara" pitchFamily="34" charset="0"/>
              </a:rPr>
              <a:t> на організм та виявлено, що вони можуть сприяти розвитку ракових клітин.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2117725"/>
            <a:ext cx="7581900" cy="1654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Дослідження трьох найпопулярніших шампунів в Україні</a:t>
            </a:r>
            <a:endParaRPr lang="ru-RU" sz="6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01700" y="-49213"/>
            <a:ext cx="7581900" cy="12065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Head and shoulders</a:t>
            </a:r>
            <a:endParaRPr lang="ru-RU" dirty="0"/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3297238" y="1782763"/>
            <a:ext cx="53228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ndara" pitchFamily="34" charset="0"/>
              </a:rPr>
              <a:t>Head and Shoulders </a:t>
            </a:r>
            <a:r>
              <a:rPr lang="ru-RU" sz="2800">
                <a:latin typeface="Candara" pitchFamily="34" charset="0"/>
              </a:rPr>
              <a:t>з</a:t>
            </a:r>
            <a:r>
              <a:rPr lang="en-US" sz="2800">
                <a:latin typeface="Candara" pitchFamily="34" charset="0"/>
              </a:rPr>
              <a:t>’</a:t>
            </a:r>
            <a:r>
              <a:rPr lang="ru-RU" sz="2800">
                <a:latin typeface="Candara" pitchFamily="34" charset="0"/>
              </a:rPr>
              <a:t>явився на ринку </a:t>
            </a:r>
            <a:r>
              <a:rPr lang="en-US" sz="2800">
                <a:latin typeface="Candara" pitchFamily="34" charset="0"/>
              </a:rPr>
              <a:t>1950</a:t>
            </a:r>
            <a:r>
              <a:rPr lang="uk-UA" sz="2800">
                <a:latin typeface="Candara" pitchFamily="34" charset="0"/>
              </a:rPr>
              <a:t>-го року і відразу завоював прихильність користувачів своїм рекламним концептом. </a:t>
            </a:r>
          </a:p>
          <a:p>
            <a:pPr algn="ctr"/>
            <a:r>
              <a:rPr lang="uk-UA" sz="2800">
                <a:latin typeface="Candara" pitchFamily="34" charset="0"/>
              </a:rPr>
              <a:t>Головною метою цього шампуню було подолати лупу. Саме таке завдання ставив цей шампунь в слогані продукції.</a:t>
            </a:r>
            <a:endParaRPr lang="ru-RU" sz="2800">
              <a:latin typeface="Candara" pitchFamily="34" charset="0"/>
            </a:endParaRPr>
          </a:p>
        </p:txBody>
      </p:sp>
      <p:pic>
        <p:nvPicPr>
          <p:cNvPr id="6" name="Изображение 5" descr="head-and-shoulders-shampoo-conditioner-14.2oz-1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8844" r="24856"/>
          <a:stretch/>
        </p:blipFill>
        <p:spPr>
          <a:xfrm>
            <a:off x="621537" y="1157737"/>
            <a:ext cx="2355818" cy="508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head and shoulder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5575927" y="685718"/>
            <a:ext cx="4368637" cy="601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294923" y="0"/>
            <a:ext cx="9726184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Дослідження на вміст шкідливих речовин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349" y="1808367"/>
            <a:ext cx="6120771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Склад</a:t>
            </a:r>
            <a:r>
              <a:rPr lang="ru-RU" sz="2800" dirty="0">
                <a:latin typeface="+mn-lt"/>
              </a:rPr>
              <a:t>: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>
                <a:latin typeface="+mn-lt"/>
              </a:rPr>
              <a:t>Ammonium Laureth Sulfate</a:t>
            </a:r>
            <a:r>
              <a:rPr lang="uk-UA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–</a:t>
            </a:r>
            <a:r>
              <a:rPr lang="uk-UA" sz="2800" dirty="0">
                <a:latin typeface="+mn-lt"/>
              </a:rPr>
              <a:t> Аммоній Лаурет Сульфат</a:t>
            </a:r>
            <a:r>
              <a:rPr lang="en-US" sz="2800" dirty="0">
                <a:latin typeface="+mn-lt"/>
              </a:rPr>
              <a:t>;</a:t>
            </a:r>
            <a:r>
              <a:rPr lang="uk-UA" sz="2800" dirty="0">
                <a:latin typeface="+mn-lt"/>
              </a:rPr>
              <a:t> 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>
                <a:latin typeface="+mn-lt"/>
              </a:rPr>
              <a:t> Ammonium Lauryl Sulfate </a:t>
            </a:r>
            <a:r>
              <a:rPr lang="ru-RU" sz="2800" dirty="0">
                <a:latin typeface="+mn-lt"/>
              </a:rPr>
              <a:t>–</a:t>
            </a:r>
            <a:r>
              <a:rPr lang="uk-UA" sz="2800" dirty="0">
                <a:latin typeface="+mn-lt"/>
              </a:rPr>
              <a:t> Аммоній Лаурил Сульфат</a:t>
            </a:r>
            <a:r>
              <a:rPr lang="en-US" sz="2800" dirty="0">
                <a:latin typeface="+mn-lt"/>
              </a:rPr>
              <a:t>;</a:t>
            </a:r>
            <a:endParaRPr lang="uk-UA" sz="2800" dirty="0">
              <a:latin typeface="+mn-lt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>
                <a:latin typeface="+mn-lt"/>
              </a:rPr>
              <a:t>Sodium Chloride </a:t>
            </a:r>
            <a:r>
              <a:rPr lang="ru-RU" sz="2800" dirty="0">
                <a:latin typeface="+mn-lt"/>
              </a:rPr>
              <a:t>–</a:t>
            </a:r>
            <a:r>
              <a:rPr lang="uk-UA" sz="2800" dirty="0">
                <a:latin typeface="+mn-lt"/>
              </a:rPr>
              <a:t> Натрій Хлорид</a:t>
            </a:r>
            <a:r>
              <a:rPr lang="en-US" sz="2800" dirty="0">
                <a:latin typeface="+mn-lt"/>
              </a:rPr>
              <a:t>;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>
                <a:latin typeface="+mn-lt"/>
              </a:rPr>
              <a:t>Glycol Distearat </a:t>
            </a:r>
            <a:r>
              <a:rPr lang="ru-RU" sz="2800" dirty="0">
                <a:latin typeface="+mn-lt"/>
              </a:rPr>
              <a:t>–</a:t>
            </a:r>
            <a:r>
              <a:rPr lang="uk-UA" sz="2800" dirty="0">
                <a:latin typeface="+mn-lt"/>
              </a:rPr>
              <a:t> Дистеарат Гліколя</a:t>
            </a:r>
            <a:r>
              <a:rPr lang="en-US" sz="2800" dirty="0">
                <a:latin typeface="+mn-lt"/>
              </a:rPr>
              <a:t>;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800" dirty="0">
                <a:latin typeface="+mn-lt"/>
              </a:rPr>
              <a:t>Sodium Benzoate </a:t>
            </a:r>
            <a:r>
              <a:rPr lang="ru-RU" sz="2800" dirty="0">
                <a:latin typeface="+mn-lt"/>
              </a:rPr>
              <a:t>–</a:t>
            </a:r>
            <a:r>
              <a:rPr lang="uk-UA" sz="2800" dirty="0">
                <a:latin typeface="+mn-lt"/>
              </a:rPr>
              <a:t> Бензонат Натрія.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Elseve</a:t>
            </a:r>
            <a:endParaRPr lang="ru-RU" dirty="0"/>
          </a:p>
        </p:txBody>
      </p:sp>
      <p:pic>
        <p:nvPicPr>
          <p:cNvPr id="3" name="Изображение 2" descr="elseve-shampoo-multi-lore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8668" r="28212"/>
          <a:stretch/>
        </p:blipFill>
        <p:spPr>
          <a:xfrm>
            <a:off x="432372" y="832885"/>
            <a:ext cx="2445607" cy="557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351213" y="1770063"/>
            <a:ext cx="50101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ndara" pitchFamily="34" charset="0"/>
              </a:rPr>
              <a:t>Шампуні </a:t>
            </a:r>
            <a:r>
              <a:rPr lang="en-US" sz="2800">
                <a:latin typeface="Candara" pitchFamily="34" charset="0"/>
              </a:rPr>
              <a:t>Elseve</a:t>
            </a:r>
            <a:r>
              <a:rPr lang="uk-UA" sz="2800">
                <a:latin typeface="Candara" pitchFamily="34" charset="0"/>
              </a:rPr>
              <a:t> з</a:t>
            </a:r>
            <a:r>
              <a:rPr lang="en-US" sz="2800">
                <a:latin typeface="Candara" pitchFamily="34" charset="0"/>
              </a:rPr>
              <a:t>’</a:t>
            </a:r>
            <a:r>
              <a:rPr lang="uk-UA" sz="2800">
                <a:latin typeface="Candara" pitchFamily="34" charset="0"/>
              </a:rPr>
              <a:t>явилися на ринках збуту відносно нещодавно, але вже встигли завоювати прихильність користувачів.</a:t>
            </a:r>
          </a:p>
          <a:p>
            <a:pPr algn="ctr"/>
            <a:r>
              <a:rPr lang="uk-UA" sz="2800">
                <a:latin typeface="Candara" pitchFamily="34" charset="0"/>
              </a:rPr>
              <a:t>Люди, що користуються ним, зазначають, що вони б оцінили цей шампунь на 4 балли по 5-бальній шкалі.</a:t>
            </a:r>
            <a:endParaRPr lang="ru-RU" sz="2800"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84789" y="108079"/>
            <a:ext cx="9726184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Дослідження на вміст шкідливих речовин</a:t>
            </a:r>
          </a:p>
        </p:txBody>
      </p:sp>
      <p:pic>
        <p:nvPicPr>
          <p:cNvPr id="5" name="Изображение 4" descr="Elseve_Shampoo_250_Ml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25752" r="29564"/>
          <a:stretch/>
        </p:blipFill>
        <p:spPr>
          <a:xfrm>
            <a:off x="6505541" y="594439"/>
            <a:ext cx="2638459" cy="590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5349" y="1808367"/>
            <a:ext cx="6120771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Склад</a:t>
            </a:r>
            <a:r>
              <a:rPr lang="ru-RU" sz="3200" dirty="0">
                <a:latin typeface="+mn-lt"/>
              </a:rPr>
              <a:t>:</a:t>
            </a:r>
            <a:endParaRPr lang="en-US" sz="3200" dirty="0">
              <a:latin typeface="+mn-lt"/>
            </a:endParaRP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 err="1">
                <a:latin typeface="+mn-lt"/>
              </a:rPr>
              <a:t>Ethylparaben</a:t>
            </a:r>
            <a:r>
              <a:rPr lang="en-US" sz="3200" dirty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uk-UA" sz="3200" dirty="0">
                <a:latin typeface="+mn-lt"/>
              </a:rPr>
              <a:t>Етилпарабен</a:t>
            </a:r>
            <a:r>
              <a:rPr lang="en-US" sz="3200" dirty="0">
                <a:latin typeface="+mn-lt"/>
              </a:rPr>
              <a:t>;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>
                <a:latin typeface="+mn-lt"/>
              </a:rPr>
              <a:t>Sodium Laureth </a:t>
            </a:r>
            <a:r>
              <a:rPr lang="en-US" sz="3200" dirty="0" err="1">
                <a:latin typeface="+mn-lt"/>
              </a:rPr>
              <a:t>Sulfat</a:t>
            </a:r>
            <a:r>
              <a:rPr lang="en-US" sz="3200" dirty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uk-UA" sz="3200" dirty="0">
                <a:latin typeface="+mn-lt"/>
              </a:rPr>
              <a:t>Содіум Лаурет Сульфат</a:t>
            </a:r>
            <a:r>
              <a:rPr lang="en-US" sz="3200" dirty="0">
                <a:latin typeface="+mn-lt"/>
              </a:rPr>
              <a:t>;</a:t>
            </a:r>
            <a:endParaRPr lang="uk-UA" sz="3200" dirty="0">
              <a:latin typeface="+mn-lt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>
                <a:latin typeface="+mn-lt"/>
              </a:rPr>
              <a:t>Sodium Benzoate </a:t>
            </a:r>
            <a:r>
              <a:rPr lang="ru-RU" sz="3200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uk-UA" sz="3200" dirty="0">
                <a:latin typeface="+mn-lt"/>
              </a:rPr>
              <a:t>Бензоат Натрію</a:t>
            </a:r>
            <a:r>
              <a:rPr lang="en-US" sz="3200" dirty="0">
                <a:latin typeface="+mn-lt"/>
              </a:rPr>
              <a:t>;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>
                <a:latin typeface="+mn-lt"/>
              </a:rPr>
              <a:t>Linalool - </a:t>
            </a:r>
            <a:r>
              <a:rPr lang="ru-RU" sz="3200" dirty="0" err="1">
                <a:latin typeface="+mn-lt"/>
              </a:rPr>
              <a:t>Ліналоол</a:t>
            </a:r>
            <a:r>
              <a:rPr lang="en-US" sz="3200" dirty="0">
                <a:latin typeface="+mn-lt"/>
              </a:rPr>
              <a:t>;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>
                <a:latin typeface="+mn-lt"/>
              </a:rPr>
              <a:t>Hexyl </a:t>
            </a:r>
            <a:r>
              <a:rPr lang="en-US" sz="3200" dirty="0" err="1">
                <a:latin typeface="+mn-lt"/>
              </a:rPr>
              <a:t>Cinnamal</a:t>
            </a:r>
            <a:r>
              <a:rPr lang="ru-RU" sz="3200" dirty="0">
                <a:latin typeface="+mn-lt"/>
              </a:rPr>
              <a:t>–</a:t>
            </a:r>
            <a:r>
              <a:rPr lang="uk-UA" sz="3200" dirty="0">
                <a:latin typeface="+mn-lt"/>
              </a:rPr>
              <a:t> Хексил Ціннамал.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06450" y="-325438"/>
            <a:ext cx="7581900" cy="1654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Gliss</a:t>
            </a:r>
            <a:r>
              <a:rPr lang="uk-UA" dirty="0" smtClean="0"/>
              <a:t> </a:t>
            </a:r>
            <a:r>
              <a:rPr lang="en-US" dirty="0" err="1" smtClean="0"/>
              <a:t>Kur</a:t>
            </a:r>
            <a:endParaRPr lang="ru-RU" dirty="0"/>
          </a:p>
        </p:txBody>
      </p:sp>
      <p:pic>
        <p:nvPicPr>
          <p:cNvPr id="5" name="Изображение 4" descr="86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9142" r="27299"/>
          <a:stretch/>
        </p:blipFill>
        <p:spPr>
          <a:xfrm>
            <a:off x="428158" y="845989"/>
            <a:ext cx="2436308" cy="559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459163" y="1328738"/>
            <a:ext cx="4929187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ndara" pitchFamily="34" charset="0"/>
              </a:rPr>
              <a:t>Шампуні </a:t>
            </a:r>
            <a:r>
              <a:rPr lang="en-US" sz="2800">
                <a:latin typeface="Candara" pitchFamily="34" charset="0"/>
              </a:rPr>
              <a:t>Gliss Kur</a:t>
            </a:r>
            <a:r>
              <a:rPr lang="uk-UA" sz="2800">
                <a:latin typeface="Candara" pitchFamily="34" charset="0"/>
              </a:rPr>
              <a:t> спеціалізуються на розмаїтті різних засобів для волосся на всі випадки життя. </a:t>
            </a:r>
            <a:r>
              <a:rPr lang="en-US" sz="2800">
                <a:latin typeface="Candara" pitchFamily="34" charset="0"/>
              </a:rPr>
              <a:t>Gliss Kur </a:t>
            </a:r>
            <a:r>
              <a:rPr lang="uk-UA" sz="2800">
                <a:latin typeface="Candara" pitchFamily="34" charset="0"/>
              </a:rPr>
              <a:t>випускає різноманітні шампуні та ополіскувачі для ламкого волосся, тьмяного волосся або ж посічених кінчиків.</a:t>
            </a:r>
          </a:p>
          <a:p>
            <a:pPr algn="ctr"/>
            <a:r>
              <a:rPr lang="uk-UA" sz="2800">
                <a:latin typeface="Candara" pitchFamily="34" charset="0"/>
              </a:rPr>
              <a:t>Зараз, ці шампуні є одними з найпопулярніших на Україні.</a:t>
            </a:r>
            <a:endParaRPr lang="ru-RU" sz="2800"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55091" y="-108080"/>
            <a:ext cx="9726184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Дослідження на вміст шкідливих речовин</a:t>
            </a:r>
          </a:p>
        </p:txBody>
      </p:sp>
      <p:pic>
        <p:nvPicPr>
          <p:cNvPr id="31746" name="Изображение 4" descr="GK_Ultimate_1MinuteIntensivkur_r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8538" y="1482725"/>
            <a:ext cx="290353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5349" y="1808367"/>
            <a:ext cx="6120771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Склад</a:t>
            </a:r>
            <a:r>
              <a:rPr lang="ru-RU" sz="3200" dirty="0">
                <a:latin typeface="+mn-lt"/>
              </a:rPr>
              <a:t>:</a:t>
            </a:r>
            <a:endParaRPr lang="en-US" sz="3200" dirty="0">
              <a:latin typeface="+mn-lt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>
                <a:latin typeface="+mn-lt"/>
              </a:rPr>
              <a:t>Sodium Laureth Sulfate </a:t>
            </a:r>
            <a:r>
              <a:rPr lang="ru-RU" sz="3200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uk-UA" sz="3200" dirty="0">
                <a:latin typeface="+mn-lt"/>
              </a:rPr>
              <a:t>Содіум Лаурет Сульфат</a:t>
            </a:r>
            <a:r>
              <a:rPr lang="en-US" sz="3200" dirty="0">
                <a:latin typeface="+mn-lt"/>
              </a:rPr>
              <a:t>;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>
                <a:latin typeface="+mn-lt"/>
              </a:rPr>
              <a:t>Glycerin </a:t>
            </a:r>
            <a:r>
              <a:rPr lang="ru-RU" sz="3200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uk-UA" sz="3200" dirty="0">
                <a:latin typeface="+mn-lt"/>
              </a:rPr>
              <a:t>Гліцерин</a:t>
            </a:r>
            <a:r>
              <a:rPr lang="en-US" sz="3200" dirty="0">
                <a:latin typeface="+mn-lt"/>
              </a:rPr>
              <a:t>;</a:t>
            </a:r>
            <a:endParaRPr lang="uk-UA" sz="3200" dirty="0">
              <a:latin typeface="+mn-lt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 err="1">
                <a:latin typeface="+mn-lt"/>
              </a:rPr>
              <a:t>Parfum</a:t>
            </a:r>
            <a:r>
              <a:rPr lang="en-US" sz="3200" dirty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uk-UA" sz="3200" dirty="0">
                <a:latin typeface="+mn-lt"/>
              </a:rPr>
              <a:t>Парфюм</a:t>
            </a:r>
            <a:r>
              <a:rPr lang="en-US" sz="3200" dirty="0">
                <a:latin typeface="+mn-lt"/>
              </a:rPr>
              <a:t>;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>
                <a:latin typeface="+mn-lt"/>
              </a:rPr>
              <a:t>Sodium Benzoate </a:t>
            </a:r>
            <a:r>
              <a:rPr lang="ru-RU" sz="3200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Бензоат</a:t>
            </a:r>
            <a:r>
              <a:rPr lang="ru-RU" sz="3200" dirty="0">
                <a:latin typeface="+mn-lt"/>
              </a:rPr>
              <a:t> Натрія</a:t>
            </a:r>
            <a:r>
              <a:rPr lang="en-US" sz="3200" dirty="0">
                <a:latin typeface="+mn-lt"/>
              </a:rPr>
              <a:t>;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>
                <a:latin typeface="+mn-lt"/>
              </a:rPr>
              <a:t>Citric Acid </a:t>
            </a:r>
            <a:r>
              <a:rPr lang="ru-RU" sz="3200" dirty="0">
                <a:latin typeface="+mn-lt"/>
              </a:rPr>
              <a:t>–</a:t>
            </a:r>
            <a:r>
              <a:rPr lang="uk-UA" sz="3200" dirty="0">
                <a:latin typeface="+mn-lt"/>
              </a:rPr>
              <a:t> Лимонна кислота.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-122238"/>
            <a:ext cx="7581900" cy="960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Висновок</a:t>
            </a:r>
            <a:endParaRPr lang="ru-RU" dirty="0"/>
          </a:p>
        </p:txBody>
      </p:sp>
      <p:pic>
        <p:nvPicPr>
          <p:cNvPr id="4" name="Изображение 3" descr="imag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r="62736"/>
          <a:stretch/>
        </p:blipFill>
        <p:spPr>
          <a:xfrm>
            <a:off x="454906" y="1047943"/>
            <a:ext cx="2693306" cy="522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3552825" y="1809750"/>
            <a:ext cx="48085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ndara" pitchFamily="34" charset="0"/>
              </a:rPr>
              <a:t>Отже, в кожному з досліджених шампунів є як найменше п</a:t>
            </a:r>
            <a:r>
              <a:rPr lang="en-US" sz="2800">
                <a:latin typeface="Candara" pitchFamily="34" charset="0"/>
              </a:rPr>
              <a:t>’</a:t>
            </a:r>
            <a:r>
              <a:rPr lang="uk-UA" sz="2800">
                <a:latin typeface="Candara" pitchFamily="34" charset="0"/>
              </a:rPr>
              <a:t>ять інгридієнтів під знаком “Небезпечно”. Саме тому, як з</a:t>
            </a:r>
            <a:r>
              <a:rPr lang="en-US" sz="2800">
                <a:latin typeface="Candara" pitchFamily="34" charset="0"/>
              </a:rPr>
              <a:t>’</a:t>
            </a:r>
            <a:r>
              <a:rPr lang="uk-UA" sz="2800">
                <a:latin typeface="Candara" pitchFamily="34" charset="0"/>
              </a:rPr>
              <a:t>ясувалося, кожен з цих шампунів може зашкодити здоров</a:t>
            </a:r>
            <a:r>
              <a:rPr lang="en-US" sz="2800">
                <a:latin typeface="Candara" pitchFamily="34" charset="0"/>
              </a:rPr>
              <a:t>’</a:t>
            </a:r>
            <a:r>
              <a:rPr lang="uk-UA" sz="2800">
                <a:latin typeface="Candara" pitchFamily="34" charset="0"/>
              </a:rPr>
              <a:t>ю людини.</a:t>
            </a:r>
            <a:endParaRPr lang="ru-RU" sz="2800"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Kosmeti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6720" y="270199"/>
            <a:ext cx="3512594" cy="26344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Изображение 6" descr="44514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6721" y="3597764"/>
            <a:ext cx="3512593" cy="24588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3567113" y="361950"/>
            <a:ext cx="5237162" cy="5694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>
                <a:effectLst>
                  <a:outerShdw blurRad="38100" dist="38100" dir="2700000" algn="tl">
                    <a:srgbClr val="7C9BA5"/>
                  </a:outerShdw>
                </a:effectLst>
                <a:latin typeface="Verdana" pitchFamily="34" charset="0"/>
              </a:rPr>
              <a:t>В сучасному суспільстві, де багато жінок та чоловіків користуються косметичними засобами, особливо важливою постає проблема якості косметичної продукції. Одним з найпопулярніших косметичних засобів для людини будь-якої статі є шампунь, саме тому я вирішила дослідити мою тему в цьому аспекті.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68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3920" r="25644"/>
          <a:stretch/>
        </p:blipFill>
        <p:spPr>
          <a:xfrm>
            <a:off x="5578564" y="67660"/>
            <a:ext cx="3332013" cy="6606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539750" y="512763"/>
            <a:ext cx="45402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ndara" pitchFamily="34" charset="0"/>
              </a:rPr>
              <a:t>Насамкінець, я б хотіла порадити декілька способів боротьби зі шкідливими елементами, аби мій проект не лише інформував, але й міг допомогти людям з цією проблемою. </a:t>
            </a:r>
          </a:p>
          <a:p>
            <a:pPr algn="ctr"/>
            <a:r>
              <a:rPr lang="ru-RU" sz="2800">
                <a:latin typeface="Candara" pitchFamily="34" charset="0"/>
              </a:rPr>
              <a:t>Я хочу запропонувати декілька ідей задля уникнення пошкодженню волосся.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6648" y="103221"/>
            <a:ext cx="24572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Порада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300" y="1243013"/>
            <a:ext cx="795813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Користуватися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дитячими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шампунями.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В </a:t>
            </a:r>
            <a:r>
              <a:rPr lang="ru-RU" sz="2800" dirty="0" err="1">
                <a:latin typeface="+mn-lt"/>
              </a:rPr>
              <a:t>дитячі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шампуні</a:t>
            </a:r>
            <a:r>
              <a:rPr lang="ru-RU" sz="2800" dirty="0">
                <a:latin typeface="+mn-lt"/>
              </a:rPr>
              <a:t> зазвичай не </a:t>
            </a:r>
            <a:r>
              <a:rPr lang="ru-RU" sz="2800" dirty="0" err="1">
                <a:latin typeface="+mn-lt"/>
              </a:rPr>
              <a:t>додають</a:t>
            </a:r>
            <a:r>
              <a:rPr lang="ru-RU" sz="2800" dirty="0">
                <a:latin typeface="+mn-lt"/>
              </a:rPr>
              <a:t> Лаурет та </a:t>
            </a:r>
            <a:r>
              <a:rPr lang="ru-RU" sz="2800" dirty="0" err="1">
                <a:latin typeface="+mn-lt"/>
              </a:rPr>
              <a:t>Лаурил-сульфати</a:t>
            </a:r>
            <a:r>
              <a:rPr lang="ru-RU" sz="2800" dirty="0">
                <a:latin typeface="+mn-lt"/>
              </a:rPr>
              <a:t> – саме тому вони </a:t>
            </a:r>
            <a:r>
              <a:rPr lang="ru-RU" sz="2800" dirty="0" err="1">
                <a:latin typeface="+mn-lt"/>
              </a:rPr>
              <a:t>стають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меньш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небезпечними</a:t>
            </a:r>
            <a:r>
              <a:rPr lang="ru-RU" sz="2800" dirty="0">
                <a:latin typeface="+mn-lt"/>
              </a:rPr>
              <a:t> за </a:t>
            </a:r>
            <a:r>
              <a:rPr lang="ru-RU" sz="2800" dirty="0" err="1">
                <a:latin typeface="+mn-lt"/>
              </a:rPr>
              <a:t>звичайні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шампуні</a:t>
            </a:r>
            <a:r>
              <a:rPr lang="ru-RU" sz="2800" dirty="0">
                <a:latin typeface="+mn-lt"/>
              </a:rPr>
              <a:t> для </a:t>
            </a:r>
            <a:r>
              <a:rPr lang="ru-RU" sz="2800" dirty="0" err="1">
                <a:latin typeface="+mn-lt"/>
              </a:rPr>
              <a:t>дорослих</a:t>
            </a:r>
            <a:r>
              <a:rPr lang="ru-RU" sz="2800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3200" dirty="0" err="1">
                <a:solidFill>
                  <a:srgbClr val="9AD1F9"/>
                </a:solidFill>
                <a:latin typeface="+mn-lt"/>
              </a:rPr>
              <a:t>Робити</a:t>
            </a:r>
            <a:r>
              <a:rPr lang="ru-RU" sz="3200" dirty="0">
                <a:solidFill>
                  <a:srgbClr val="9AD1F9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rgbClr val="9AD1F9"/>
                </a:solidFill>
                <a:latin typeface="+mn-lt"/>
              </a:rPr>
              <a:t>шампуні</a:t>
            </a:r>
            <a:r>
              <a:rPr lang="ru-RU" sz="3200" dirty="0">
                <a:solidFill>
                  <a:srgbClr val="9AD1F9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rgbClr val="9AD1F9"/>
                </a:solidFill>
                <a:latin typeface="+mn-lt"/>
              </a:rPr>
              <a:t>своїми</a:t>
            </a:r>
            <a:r>
              <a:rPr lang="ru-RU" sz="3200" dirty="0">
                <a:solidFill>
                  <a:srgbClr val="9AD1F9"/>
                </a:solidFill>
                <a:latin typeface="+mn-lt"/>
              </a:rPr>
              <a:t> руками.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+mn-lt"/>
              </a:rPr>
              <a:t>Наприклад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можна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скористуватися</a:t>
            </a:r>
            <a:r>
              <a:rPr lang="ru-RU" sz="2800" dirty="0">
                <a:latin typeface="+mn-lt"/>
              </a:rPr>
              <a:t> таким рецептом: 50 мл </a:t>
            </a:r>
            <a:r>
              <a:rPr lang="ru-RU" sz="2800" dirty="0" err="1">
                <a:latin typeface="+mn-lt"/>
              </a:rPr>
              <a:t>оливового</a:t>
            </a:r>
            <a:r>
              <a:rPr lang="ru-RU" sz="2800" dirty="0">
                <a:latin typeface="+mn-lt"/>
              </a:rPr>
              <a:t> масла, </a:t>
            </a:r>
            <a:r>
              <a:rPr lang="ru-RU" sz="2800" dirty="0" err="1">
                <a:latin typeface="+mn-lt"/>
              </a:rPr>
              <a:t>гліцеринового</a:t>
            </a:r>
            <a:r>
              <a:rPr lang="ru-RU" sz="2800" dirty="0">
                <a:latin typeface="+mn-lt"/>
              </a:rPr>
              <a:t> мила </a:t>
            </a:r>
            <a:r>
              <a:rPr lang="ru-RU" sz="2800" dirty="0" err="1">
                <a:latin typeface="+mn-lt"/>
              </a:rPr>
              <a:t>або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основи</a:t>
            </a:r>
            <a:r>
              <a:rPr lang="ru-RU" sz="2800" dirty="0">
                <a:latin typeface="+mn-lt"/>
              </a:rPr>
              <a:t> для шампуня, 20-40 </a:t>
            </a:r>
            <a:r>
              <a:rPr lang="ru-RU" sz="2800" dirty="0" err="1">
                <a:latin typeface="+mn-lt"/>
              </a:rPr>
              <a:t>крапель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ефірного</a:t>
            </a:r>
            <a:r>
              <a:rPr lang="ru-RU" sz="2800" dirty="0">
                <a:latin typeface="+mn-lt"/>
              </a:rPr>
              <a:t> масла, 1-2 ст. ложки трав, 180 мл. води.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864" y="1575808"/>
            <a:ext cx="8514170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Дякую за увагу та сподіваюсь,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що моя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презентація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проінформує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вас та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допоможе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обрати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правильні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засоби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для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волосся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!</a:t>
            </a:r>
            <a:endParaRPr lang="uk-U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elseve-shampoo-multi-lor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3444" y="3499924"/>
            <a:ext cx="3011379" cy="2957843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pic>
        <p:nvPicPr>
          <p:cNvPr id="5" name="Изображение 4" descr="1068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3444" y="176471"/>
            <a:ext cx="2957843" cy="2957843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03200" y="176213"/>
            <a:ext cx="5310188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Verdana" pitchFamily="34" charset="0"/>
              </a:rPr>
              <a:t>Шампунь</a:t>
            </a:r>
            <a:r>
              <a:rPr lang="en-US" sz="2800">
                <a:latin typeface="Verdana" pitchFamily="34" charset="0"/>
              </a:rPr>
              <a:t> - </a:t>
            </a:r>
            <a:r>
              <a:rPr lang="uk-UA" sz="2800">
                <a:latin typeface="Verdana" pitchFamily="34" charset="0"/>
              </a:rPr>
              <a:t>це рідка лікарська форма, яка складається з розчинника (вода, екстракти рослинної сировини, спирт, гліцерин тощо), розчинних лужних вищих кислот і розчинених або змішаних біологічно активних речовин. </a:t>
            </a:r>
          </a:p>
          <a:p>
            <a:pPr algn="ctr"/>
            <a:r>
              <a:rPr lang="uk-UA" sz="2800">
                <a:latin typeface="Verdana" pitchFamily="34" charset="0"/>
              </a:rPr>
              <a:t>Простіше кажучи, це речовина основою якої є вода та поверхнево-активні добавки, в меншій кількості. </a:t>
            </a:r>
            <a:endParaRPr lang="ru-RU" sz="2800"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загруженное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7570" y="339463"/>
            <a:ext cx="2628900" cy="308610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pic>
        <p:nvPicPr>
          <p:cNvPr id="5" name="Изображение 4" descr="шампунь фруктис 250м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7570" y="3809812"/>
            <a:ext cx="2674975" cy="267497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3516313" y="377825"/>
            <a:ext cx="50228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Verdana" pitchFamily="34" charset="0"/>
              </a:rPr>
              <a:t>До складу сучасних шампунів часто входять природні олії, вітаміни або інші компоненти, які, за твердженням виробників, сприяють зміцненню </a:t>
            </a:r>
            <a:r>
              <a:rPr lang="uk-UA" sz="2800">
                <a:latin typeface="Verdana" pitchFamily="34" charset="0"/>
              </a:rPr>
              <a:t>в</a:t>
            </a:r>
            <a:r>
              <a:rPr lang="en-US" sz="2800">
                <a:latin typeface="Verdana" pitchFamily="34" charset="0"/>
              </a:rPr>
              <a:t>олосся або </a:t>
            </a:r>
            <a:r>
              <a:rPr lang="uk-UA" sz="2800">
                <a:latin typeface="Verdana" pitchFamily="34" charset="0"/>
              </a:rPr>
              <a:t>приносять </a:t>
            </a:r>
            <a:r>
              <a:rPr lang="en-US" sz="2800">
                <a:latin typeface="Verdana" pitchFamily="34" charset="0"/>
              </a:rPr>
              <a:t>будь-яку користь споживач</a:t>
            </a:r>
            <a:r>
              <a:rPr lang="uk-UA" sz="2800">
                <a:latin typeface="Verdana" pitchFamily="34" charset="0"/>
              </a:rPr>
              <a:t>ам</a:t>
            </a:r>
            <a:r>
              <a:rPr lang="en-US" sz="2800">
                <a:latin typeface="Verdana" pitchFamily="34" charset="0"/>
              </a:rPr>
              <a:t>. Проте</a:t>
            </a:r>
            <a:r>
              <a:rPr lang="uk-UA" sz="2800">
                <a:latin typeface="Verdana" pitchFamily="34" charset="0"/>
              </a:rPr>
              <a:t> </a:t>
            </a:r>
            <a:r>
              <a:rPr lang="en-US" sz="2800">
                <a:latin typeface="Verdana" pitchFamily="34" charset="0"/>
              </a:rPr>
              <a:t>експериментальних підтверджень цьому не існує.</a:t>
            </a:r>
            <a:r>
              <a:rPr lang="ru-RU" sz="280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shampun-for-vol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6955" y="67384"/>
            <a:ext cx="8079958" cy="2884394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6955" y="3032838"/>
            <a:ext cx="8079957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Я вирішила структурувати свою промову таким чином: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2800" dirty="0">
                <a:latin typeface="+mn-lt"/>
              </a:rPr>
              <a:t>ТОП-5 шкідливих речовин, що зазвичай містяться в шампунях</a:t>
            </a:r>
            <a:r>
              <a:rPr lang="en-US" sz="2800" dirty="0">
                <a:latin typeface="+mn-lt"/>
              </a:rPr>
              <a:t>;</a:t>
            </a:r>
            <a:endParaRPr lang="uk-UA" sz="2800" dirty="0">
              <a:latin typeface="+mn-lt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sz="2800" dirty="0">
                <a:latin typeface="+mn-lt"/>
              </a:rPr>
              <a:t>Дослідження трьох найпопулярніших марок шампунів</a:t>
            </a:r>
            <a:r>
              <a:rPr lang="en-US" sz="2800" dirty="0">
                <a:latin typeface="+mn-lt"/>
              </a:rPr>
              <a:t>;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uk-UA" sz="2800" dirty="0">
                <a:latin typeface="+mn-lt"/>
              </a:rPr>
              <a:t>Власні рекомендації щодо користування шампунями.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5300" y="2228850"/>
            <a:ext cx="8259763" cy="2309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>ТОП-5 шкідливих речовин</a:t>
            </a:r>
            <a:endParaRPr lang="ru-RU" sz="7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76238" y="149225"/>
            <a:ext cx="7581900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5 місце</a:t>
            </a:r>
            <a:endParaRPr lang="ru-RU" dirty="0"/>
          </a:p>
        </p:txBody>
      </p:sp>
      <p:pic>
        <p:nvPicPr>
          <p:cNvPr id="4" name="Изображение 3" descr="800px-Propylene_glycol_chemical_structure.png"/>
          <p:cNvPicPr>
            <a:picLocks noChangeAspect="1"/>
          </p:cNvPicPr>
          <p:nvPr/>
        </p:nvPicPr>
        <p:blipFill>
          <a:blip r:embed="rId2" cstate="print">
            <a:alphaModFix amt="51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19077" y="4755512"/>
            <a:ext cx="2919268" cy="176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93074" y="1454425"/>
            <a:ext cx="52404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Пропіленгліколь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635000" y="2378075"/>
            <a:ext cx="81026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ndara" pitchFamily="34" charset="0"/>
              </a:rPr>
              <a:t>Пропіленгліколь – це косметична форма нафти. Він використовується при виготовленні гідравлічної рідини, і В ТОЙ САМИЙ ЧАС, використовується у виготовленні шампунів. </a:t>
            </a:r>
          </a:p>
          <a:p>
            <a:r>
              <a:rPr lang="ru-RU" sz="2800">
                <a:latin typeface="Candara" pitchFamily="34" charset="0"/>
              </a:rPr>
              <a:t>Він приводить до серйозних подразнень шкіри, а також негативним змінам, які</a:t>
            </a:r>
          </a:p>
          <a:p>
            <a:r>
              <a:rPr lang="ru-RU" sz="2800">
                <a:latin typeface="Candara" pitchFamily="34" charset="0"/>
              </a:rPr>
              <a:t>позначаються на стані</a:t>
            </a:r>
          </a:p>
          <a:p>
            <a:r>
              <a:rPr lang="ru-RU" sz="2800">
                <a:latin typeface="Candara" pitchFamily="34" charset="0"/>
              </a:rPr>
              <a:t>здоров</a:t>
            </a:r>
            <a:r>
              <a:rPr lang="en-US" sz="2800">
                <a:latin typeface="Candara" pitchFamily="34" charset="0"/>
              </a:rPr>
              <a:t>’</a:t>
            </a:r>
            <a:r>
              <a:rPr lang="uk-UA" sz="2800">
                <a:latin typeface="Candara" pitchFamily="34" charset="0"/>
              </a:rPr>
              <a:t>я нирок та печінки.</a:t>
            </a:r>
            <a:endParaRPr lang="ru-RU" sz="2800"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0675" y="-109538"/>
            <a:ext cx="7581900" cy="838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4 місце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4788" y="879438"/>
            <a:ext cx="31927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Тріклозан</a:t>
            </a:r>
          </a:p>
        </p:txBody>
      </p:sp>
      <p:pic>
        <p:nvPicPr>
          <p:cNvPr id="21507" name="Изображение 4" descr="475px-Triclosan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5300" y="147638"/>
            <a:ext cx="3005138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81025" y="2120900"/>
            <a:ext cx="43640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ndara" pitchFamily="34" charset="0"/>
              </a:rPr>
              <a:t>Тріклозан – це хімічна дезінфікуюча речовина, яка використовується для знящення мікробів всіх типів. </a:t>
            </a:r>
          </a:p>
          <a:p>
            <a:pPr algn="ctr"/>
            <a:r>
              <a:rPr lang="ru-RU" sz="2800">
                <a:latin typeface="Candara" pitchFamily="34" charset="0"/>
              </a:rPr>
              <a:t>Експеримент показав, що тріклозан знищує не лише шкідливі бактерії, але й корисну міклофлору.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1638" y="0"/>
            <a:ext cx="7581900" cy="757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3</a:t>
            </a:r>
            <a:r>
              <a:rPr lang="ru-RU" dirty="0" smtClean="0"/>
              <a:t> місце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0601" y="2586242"/>
            <a:ext cx="43061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Діетаноламін</a:t>
            </a:r>
          </a:p>
        </p:txBody>
      </p:sp>
      <p:pic>
        <p:nvPicPr>
          <p:cNvPr id="22531" name="Изображение 6" descr="799px-Diethanolam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757238"/>
            <a:ext cx="76120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401638" y="3509963"/>
            <a:ext cx="82153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ndara" pitchFamily="34" charset="0"/>
              </a:rPr>
              <a:t>Діетаноламін – це речовина, яка використовується як пластифікатор, або, простіше кажучи, речовини, які використовуються для надання еластичності певному об</a:t>
            </a:r>
            <a:r>
              <a:rPr lang="en-US" sz="2800">
                <a:latin typeface="Candara" pitchFamily="34" charset="0"/>
              </a:rPr>
              <a:t>’</a:t>
            </a:r>
            <a:r>
              <a:rPr lang="uk-UA" sz="2800">
                <a:latin typeface="Candara" pitchFamily="34" charset="0"/>
              </a:rPr>
              <a:t>єкту</a:t>
            </a:r>
            <a:r>
              <a:rPr lang="ru-RU" sz="2800">
                <a:latin typeface="Candara" pitchFamily="34" charset="0"/>
              </a:rPr>
              <a:t>, а нашому випадку – волоссю.</a:t>
            </a:r>
          </a:p>
          <a:p>
            <a:pPr algn="ctr"/>
            <a:r>
              <a:rPr lang="ru-RU" sz="2800">
                <a:latin typeface="Candara" pitchFamily="34" charset="0"/>
              </a:rPr>
              <a:t>Доведено, що ця речовина є канцерогеном, а також викликає пошкодження шкіри та слизистих оболонок.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бита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Орбита.thmx</Template>
  <TotalTime>2972</TotalTime>
  <Words>540</Words>
  <Application>Microsoft Macintosh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Candara</vt:lpstr>
      <vt:lpstr>Calibri</vt:lpstr>
      <vt:lpstr>Verdana</vt:lpstr>
      <vt:lpstr>Wingdings</vt:lpstr>
      <vt:lpstr>Орбита</vt:lpstr>
      <vt:lpstr>Орбита</vt:lpstr>
      <vt:lpstr>ДОСЛІДЖЕННЯ ВПЛИВУ КОСМЕТИЧНИХ ЗАСОБІВ НА ЗДОРОВ’Я ЛЮДИНИ</vt:lpstr>
      <vt:lpstr>Слайд 2</vt:lpstr>
      <vt:lpstr>Слайд 3</vt:lpstr>
      <vt:lpstr>Слайд 4</vt:lpstr>
      <vt:lpstr>Слайд 5</vt:lpstr>
      <vt:lpstr>ТОП-5 шкідливих речовин</vt:lpstr>
      <vt:lpstr>5 місце</vt:lpstr>
      <vt:lpstr>4 місце</vt:lpstr>
      <vt:lpstr>3 місце</vt:lpstr>
      <vt:lpstr>2 місце</vt:lpstr>
      <vt:lpstr>1 місце</vt:lpstr>
      <vt:lpstr>Дослідження трьох найпопулярніших шампунів в Україні</vt:lpstr>
      <vt:lpstr>Head and shoulders</vt:lpstr>
      <vt:lpstr>Слайд 14</vt:lpstr>
      <vt:lpstr>Elseve</vt:lpstr>
      <vt:lpstr>Слайд 16</vt:lpstr>
      <vt:lpstr>Gliss Kur</vt:lpstr>
      <vt:lpstr>Слайд 18</vt:lpstr>
      <vt:lpstr>Висновок</vt:lpstr>
      <vt:lpstr>Слайд 20</vt:lpstr>
      <vt:lpstr>Слайд 21</vt:lpstr>
      <vt:lpstr>Слайд 22</vt:lpstr>
    </vt:vector>
  </TitlesOfParts>
  <Company>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косметики на організм людини</dc:title>
  <dc:creator>Катерина Смирнова</dc:creator>
  <cp:lastModifiedBy>User</cp:lastModifiedBy>
  <cp:revision>24</cp:revision>
  <dcterms:created xsi:type="dcterms:W3CDTF">2013-12-11T19:02:52Z</dcterms:created>
  <dcterms:modified xsi:type="dcterms:W3CDTF">2013-12-20T19:00:54Z</dcterms:modified>
</cp:coreProperties>
</file>