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60" r:id="rId6"/>
    <p:sldId id="275" r:id="rId7"/>
    <p:sldId id="262" r:id="rId8"/>
    <p:sldId id="263" r:id="rId9"/>
    <p:sldId id="273" r:id="rId10"/>
    <p:sldId id="265" r:id="rId11"/>
    <p:sldId id="266" r:id="rId12"/>
    <p:sldId id="268" r:id="rId13"/>
    <p:sldId id="267" r:id="rId14"/>
    <p:sldId id="274" r:id="rId15"/>
    <p:sldId id="270" r:id="rId16"/>
    <p:sldId id="271" r:id="rId17"/>
    <p:sldId id="27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585B2-D97C-4D5D-B097-30625859C4F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0D3E-CFEB-46A2-B32F-7E1B9938C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7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>
            <a:noAutofit/>
          </a:bodyPr>
          <a:lstStyle/>
          <a:p>
            <a:r>
              <a:rPr lang="uk-UA" sz="4800" dirty="0" smtClean="0"/>
              <a:t>АЛЬТЕРНАТИВНІ ДЖЕРЕЛА ЕНЕРГІЇ</a:t>
            </a:r>
            <a:endParaRPr lang="uk-UA" sz="4800" dirty="0"/>
          </a:p>
        </p:txBody>
      </p:sp>
      <p:pic>
        <p:nvPicPr>
          <p:cNvPr id="4" name="Рисунок 3" descr="cache_242743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6516216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Енергія </a:t>
            </a:r>
            <a:r>
              <a:rPr lang="ru-RU" dirty="0" err="1" smtClean="0"/>
              <a:t>вітру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/>
              <a:t>Вітроенергетика</a:t>
            </a:r>
            <a:r>
              <a:rPr lang="vi-VN" sz="2800" dirty="0"/>
              <a:t> — галузь відновлюваної енергетики, яка спеціалізується на використанні кінетичної енергії вітру</a:t>
            </a:r>
            <a:r>
              <a:rPr lang="vi-VN" sz="2800" dirty="0" smtClean="0"/>
              <a:t>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098" name="Picture 2" descr="C:\Users\Main\Desktop\383441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1"/>
            <a:ext cx="619268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Вітряки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707360" cy="4525963"/>
          </a:xfrm>
        </p:spPr>
        <p:txBody>
          <a:bodyPr/>
          <a:lstStyle/>
          <a:p>
            <a:r>
              <a:rPr lang="vi-VN" sz="2400" b="1" dirty="0" smtClean="0"/>
              <a:t>Вітряк</a:t>
            </a:r>
            <a:r>
              <a:rPr lang="vi-VN" sz="2400" dirty="0"/>
              <a:t> — споруда, що використовує силу вітру як джерело енергії, і використовується для того, щоб молоти зерно, а також в деяких місцевостях для перепомпування води, молочення зерна, розпилу деревини.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Main\Desktop\article_ill_turbi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4365104"/>
            <a:ext cx="427578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in\Desktop\1277291391_vetryay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8" y="1052736"/>
            <a:ext cx="32275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in\Desktop\veter-i-a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85192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Переваги та недоліки вітряків</a:t>
            </a:r>
            <a:endParaRPr lang="ru-RU" dirty="0"/>
          </a:p>
        </p:txBody>
      </p:sp>
      <p:pic>
        <p:nvPicPr>
          <p:cNvPr id="6146" name="Picture 2" descr="C:\Users\Main\Desktop\WindPower-Ad-and-Dis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60840" cy="51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Біодизель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17" y="1364776"/>
            <a:ext cx="5347320" cy="5232576"/>
          </a:xfrm>
        </p:spPr>
        <p:txBody>
          <a:bodyPr>
            <a:noAutofit/>
          </a:bodyPr>
          <a:lstStyle/>
          <a:p>
            <a:r>
              <a:rPr lang="vi-VN" sz="1800" b="1" dirty="0" smtClean="0"/>
              <a:t>Біодизель</a:t>
            </a:r>
            <a:r>
              <a:rPr lang="ru-RU" sz="1800" b="1" dirty="0" smtClean="0"/>
              <a:t> </a:t>
            </a:r>
            <a:r>
              <a:rPr lang="vi-VN" sz="1800" dirty="0" smtClean="0"/>
              <a:t>— </a:t>
            </a:r>
            <a:r>
              <a:rPr lang="vi-VN" sz="1800" dirty="0"/>
              <a:t>екологічно чистий вид біопалива, а також паливна добавка, яке отримують із рослинної олії чи тваринного жиру і використовується для заміни нафтового дизельного палива. </a:t>
            </a:r>
            <a:r>
              <a:rPr lang="vi-VN" sz="1800" dirty="0" smtClean="0"/>
              <a:t>З </a:t>
            </a:r>
            <a:r>
              <a:rPr lang="vi-VN" sz="1800" dirty="0"/>
              <a:t>хімічної точки зору це пальне являє собою суміш </a:t>
            </a:r>
            <a:r>
              <a:rPr lang="vi-VN" sz="1800" dirty="0" smtClean="0"/>
              <a:t>метиловихабо </a:t>
            </a:r>
            <a:r>
              <a:rPr lang="vi-VN" sz="1800" dirty="0"/>
              <a:t>етилових моноалкілових ефірів довголанцюжкових </a:t>
            </a:r>
            <a:r>
              <a:rPr lang="vi-VN" sz="1800" dirty="0" smtClean="0"/>
              <a:t>жирних </a:t>
            </a:r>
            <a:r>
              <a:rPr lang="vi-VN" sz="1800" dirty="0"/>
              <a:t>кислот (насичених і ненасичених</a:t>
            </a:r>
            <a:r>
              <a:rPr lang="vi-VN" sz="1800" dirty="0" smtClean="0"/>
              <a:t>).Біодизель </a:t>
            </a:r>
            <a:r>
              <a:rPr lang="vi-VN" sz="1800" dirty="0"/>
              <a:t>є альтернативним автомобільним паливом.</a:t>
            </a:r>
            <a:endParaRPr lang="ru-RU" sz="1800" dirty="0"/>
          </a:p>
        </p:txBody>
      </p:sp>
      <p:pic>
        <p:nvPicPr>
          <p:cNvPr id="7170" name="Picture 2" descr="C:\Users\Ma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25017"/>
            <a:ext cx="3347864" cy="33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in\Desktop\biodiesel-f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124744"/>
            <a:ext cx="334786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in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73" y="4437112"/>
            <a:ext cx="338437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Переваги та недоліки </a:t>
            </a:r>
            <a:r>
              <a:rPr lang="ru-RU" dirty="0" err="1" smtClean="0"/>
              <a:t>біодизелю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344816" cy="5319882"/>
          </a:xfrm>
        </p:spPr>
      </p:pic>
    </p:spTree>
    <p:extLst>
      <p:ext uri="{BB962C8B-B14F-4D97-AF65-F5344CB8AC3E}">
        <p14:creationId xmlns:p14="http://schemas.microsoft.com/office/powerpoint/2010/main" val="34736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Водень як </a:t>
            </a:r>
            <a:r>
              <a:rPr lang="ru-RU" dirty="0" err="1" smtClean="0"/>
              <a:t>паливо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4771256" cy="4667349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Воднева</a:t>
            </a:r>
            <a:r>
              <a:rPr lang="ru-RU" sz="2400" b="1" dirty="0"/>
              <a:t> </a:t>
            </a:r>
            <a:r>
              <a:rPr lang="ru-RU" sz="2400" b="1" dirty="0" err="1"/>
              <a:t>енергетика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вироблення</a:t>
            </a:r>
            <a:r>
              <a:rPr lang="ru-RU" sz="2400" dirty="0"/>
              <a:t> та </a:t>
            </a:r>
            <a:r>
              <a:rPr lang="ru-RU" sz="2400" dirty="0" err="1"/>
              <a:t>споживання</a:t>
            </a:r>
            <a:r>
              <a:rPr lang="ru-RU" sz="2400" dirty="0"/>
              <a:t> </a:t>
            </a:r>
            <a:r>
              <a:rPr lang="ru-RU" sz="2400" dirty="0" err="1"/>
              <a:t>енергії</a:t>
            </a:r>
            <a:r>
              <a:rPr lang="ru-RU" sz="2400" dirty="0"/>
              <a:t> </a:t>
            </a:r>
            <a:r>
              <a:rPr lang="ru-RU" sz="2400" dirty="0" err="1"/>
              <a:t>людиною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базується</a:t>
            </a:r>
            <a:r>
              <a:rPr lang="ru-RU" sz="2400" dirty="0"/>
              <a:t> на </a:t>
            </a:r>
            <a:r>
              <a:rPr lang="ru-RU" sz="2400" dirty="0" err="1"/>
              <a:t>використанні</a:t>
            </a:r>
            <a:r>
              <a:rPr lang="ru-RU" sz="2400" dirty="0"/>
              <a:t> </a:t>
            </a:r>
            <a:r>
              <a:rPr lang="ru-RU" sz="2400" dirty="0" err="1"/>
              <a:t>водню</a:t>
            </a:r>
            <a:r>
              <a:rPr lang="ru-RU" sz="2400" dirty="0"/>
              <a:t> у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для </a:t>
            </a:r>
            <a:r>
              <a:rPr lang="ru-RU" sz="2400" dirty="0" err="1"/>
              <a:t>акумулювання</a:t>
            </a:r>
            <a:r>
              <a:rPr lang="ru-RU" sz="2400" dirty="0"/>
              <a:t>, </a:t>
            </a:r>
            <a:r>
              <a:rPr lang="ru-RU" sz="2400" dirty="0" err="1"/>
              <a:t>транспортування</a:t>
            </a:r>
            <a:r>
              <a:rPr lang="ru-RU" sz="2400" dirty="0"/>
              <a:t> та </a:t>
            </a:r>
            <a:r>
              <a:rPr lang="ru-RU" sz="2400" dirty="0" err="1"/>
              <a:t>вживання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населенням</a:t>
            </a:r>
            <a:r>
              <a:rPr lang="ru-RU" sz="2400" dirty="0"/>
              <a:t>, транспортом та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виробничими</a:t>
            </a:r>
            <a:r>
              <a:rPr lang="ru-RU" sz="2400" dirty="0"/>
              <a:t> </a:t>
            </a:r>
            <a:r>
              <a:rPr lang="ru-RU" sz="2400" dirty="0" err="1"/>
              <a:t>напрямками</a:t>
            </a:r>
            <a:r>
              <a:rPr lang="ru-RU" sz="2400" dirty="0"/>
              <a:t>. </a:t>
            </a:r>
          </a:p>
        </p:txBody>
      </p:sp>
      <p:pic>
        <p:nvPicPr>
          <p:cNvPr id="8194" name="Picture 2" descr="C:\Users\Main\Desktop\3423423423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86363"/>
            <a:ext cx="3810000" cy="27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in\Desktop\toplivo-iz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21088"/>
            <a:ext cx="381000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Водневий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525963"/>
          </a:xfrm>
        </p:spPr>
        <p:txBody>
          <a:bodyPr>
            <a:normAutofit/>
          </a:bodyPr>
          <a:lstStyle/>
          <a:p>
            <a:r>
              <a:rPr lang="vi-VN" sz="2000" b="1" dirty="0"/>
              <a:t>Водне́вий двигун (мотор)</a:t>
            </a:r>
            <a:r>
              <a:rPr lang="vi-VN" sz="2000" dirty="0"/>
              <a:t> - різновид двигуна, де використовується для отримання енергії водень як пальне. Двигун складається з двох основних частин - це паливний елемент, як первинний генератор енергії та електродвигун, який її використовує для зміни її типу.</a:t>
            </a:r>
            <a:endParaRPr lang="ru-RU" sz="2000" dirty="0"/>
          </a:p>
        </p:txBody>
      </p:sp>
      <p:pic>
        <p:nvPicPr>
          <p:cNvPr id="9218" name="Picture 2" descr="C:\Users\Main\Desktop\vodorodnyj-dvyh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432010" cy="27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in\Desktop\Водень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in\Desktop\yak-znayti-ob-yem-vodny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91259"/>
            <a:ext cx="3995936" cy="22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Переваги та недоліки </a:t>
            </a:r>
            <a:r>
              <a:rPr lang="ru-RU" dirty="0" err="1" smtClean="0"/>
              <a:t>водневого</a:t>
            </a:r>
            <a:r>
              <a:rPr lang="ru-RU" dirty="0" smtClean="0"/>
              <a:t> </a:t>
            </a:r>
            <a:r>
              <a:rPr lang="ru-RU" dirty="0" err="1" smtClean="0"/>
              <a:t>двигуна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20880" cy="5115197"/>
          </a:xfrm>
        </p:spPr>
      </p:pic>
    </p:spTree>
    <p:extLst>
      <p:ext uri="{BB962C8B-B14F-4D97-AF65-F5344CB8AC3E}">
        <p14:creationId xmlns:p14="http://schemas.microsoft.com/office/powerpoint/2010/main" val="3942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9" y="3429000"/>
            <a:ext cx="4626275" cy="2867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Презентацію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підготували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0" indent="0">
              <a:buNone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учениці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11-а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класу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Лещенко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Дарина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Іщенко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Альона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Шинкевич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Ірина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Сивачук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Вікторія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Main\Desktop\renewable-energy-sources2jpg23022012113031_w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88" y="404664"/>
            <a:ext cx="2857500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in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880320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in\Desktop\8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77" y="3425225"/>
            <a:ext cx="4523023" cy="34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in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978274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Проблемне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</a:t>
            </a:r>
            <a:r>
              <a:rPr lang="uk-UA" dirty="0" smtClean="0"/>
              <a:t>Прогресивний розвиток суспільства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язаний</a:t>
            </a:r>
            <a:r>
              <a:rPr lang="uk-UA" dirty="0" smtClean="0"/>
              <a:t> із зростанням енергоспоживання.</a:t>
            </a:r>
          </a:p>
          <a:p>
            <a:r>
              <a:rPr lang="uk-UA" dirty="0"/>
              <a:t> </a:t>
            </a:r>
            <a:r>
              <a:rPr lang="uk-UA" dirty="0" smtClean="0"/>
              <a:t>   Протягом 20 століття енергоспоживання зросло у 100 разів.</a:t>
            </a:r>
          </a:p>
          <a:p>
            <a:r>
              <a:rPr lang="uk-UA" dirty="0"/>
              <a:t> </a:t>
            </a:r>
            <a:r>
              <a:rPr lang="uk-UA" dirty="0" smtClean="0"/>
              <a:t>    Які ж перспективи очікують нас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у 21 </a:t>
            </a:r>
            <a:r>
              <a:rPr lang="uk-UA" dirty="0" err="1" smtClean="0"/>
              <a:t>століттті</a:t>
            </a:r>
            <a:r>
              <a:rPr lang="uk-UA" dirty="0" smtClean="0"/>
              <a:t>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Яким джерелам енергії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традиційним (невідновлювальним) чи альтернативним (відновлювальним)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віддати перевагу?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67942ebaf13243667e3ea2ad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1963">
            <a:off x="7173771" y="2786587"/>
            <a:ext cx="1705558" cy="25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uk-UA" dirty="0" smtClean="0"/>
              <a:t>Гідравлічна енергія</a:t>
            </a:r>
          </a:p>
          <a:p>
            <a:r>
              <a:rPr lang="uk-UA" dirty="0" smtClean="0"/>
              <a:t>Сонячна енергія</a:t>
            </a:r>
          </a:p>
          <a:p>
            <a:r>
              <a:rPr lang="uk-UA" dirty="0" smtClean="0"/>
              <a:t>Енергія вітру</a:t>
            </a:r>
          </a:p>
          <a:p>
            <a:r>
              <a:rPr lang="uk-UA" dirty="0" err="1" smtClean="0"/>
              <a:t>Біодизель</a:t>
            </a:r>
            <a:endParaRPr lang="uk-UA" dirty="0" smtClean="0"/>
          </a:p>
          <a:p>
            <a:r>
              <a:rPr lang="uk-UA" dirty="0" smtClean="0"/>
              <a:t>Водень як паливо</a:t>
            </a:r>
            <a:endParaRPr lang="uk-UA" dirty="0"/>
          </a:p>
        </p:txBody>
      </p:sp>
      <p:pic>
        <p:nvPicPr>
          <p:cNvPr id="4" name="Рисунок 3" descr="12_energetika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429000"/>
            <a:ext cx="5452852" cy="3284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таке альтернативні джерела енергії?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vi-VN" b="1" dirty="0" smtClean="0">
                <a:solidFill>
                  <a:srgbClr val="00B050"/>
                </a:solidFill>
              </a:rPr>
              <a:t>Альтернативні джерела енергії</a:t>
            </a:r>
            <a:r>
              <a:rPr lang="vi-VN" dirty="0" smtClean="0"/>
              <a:t> — будь-яке джерело енергії, яке є альтернативою викопному паливу.</a:t>
            </a:r>
          </a:p>
          <a:p>
            <a:pPr>
              <a:buNone/>
            </a:pPr>
            <a:r>
              <a:rPr lang="vi-VN" dirty="0" smtClean="0"/>
              <a:t>Це поновлювані джерела, до яких відносять енергію сонячного випромінювання, вітру, морів, річок, біомаси, теплоти Землі, та вторинні енергетичні ресурси, які існують постійно або виникають періодично у довкіллі</a:t>
            </a:r>
            <a:r>
              <a:rPr lang="uk-UA" dirty="0" smtClean="0"/>
              <a:t>.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Гідравлічна енергія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vi-VN" b="1" dirty="0" smtClean="0">
                <a:solidFill>
                  <a:srgbClr val="00B050"/>
                </a:solidFill>
              </a:rPr>
              <a:t>Гідроенергетика</a:t>
            </a:r>
            <a:r>
              <a:rPr lang="vi-VN" dirty="0" smtClean="0"/>
              <a:t> — </a:t>
            </a:r>
            <a:r>
              <a:rPr lang="vi-VN" sz="2800" dirty="0" smtClean="0"/>
              <a:t>галузь відновлюваної енергетики, що спеціалізується на використанні енергії від течії води.</a:t>
            </a:r>
            <a:endParaRPr lang="uk-UA" sz="28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46ef9c8f9c38040a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291695" cy="422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Переваги та недоліки </a:t>
            </a:r>
            <a:r>
              <a:rPr lang="ru-RU" dirty="0" err="1" smtClean="0"/>
              <a:t>гідроенергетики</a:t>
            </a:r>
            <a:endParaRPr lang="ru-RU" dirty="0"/>
          </a:p>
        </p:txBody>
      </p:sp>
      <p:pic>
        <p:nvPicPr>
          <p:cNvPr id="1026" name="Picture 2" descr="C:\Users\Main\Desktop\Безымянный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Сонячна Енергія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Сонячна </a:t>
            </a:r>
            <a:r>
              <a:rPr lang="ru-RU" sz="2800" b="1" dirty="0" err="1"/>
              <a:t>енергія</a:t>
            </a:r>
            <a:r>
              <a:rPr lang="ru-RU" sz="2800" dirty="0"/>
              <a:t> — </a:t>
            </a:r>
            <a:r>
              <a:rPr lang="ru-RU" sz="2800" dirty="0" err="1"/>
              <a:t>енергія</a:t>
            </a:r>
            <a:r>
              <a:rPr lang="ru-RU" sz="2800" dirty="0"/>
              <a:t> </a:t>
            </a:r>
            <a:r>
              <a:rPr lang="ru-RU" sz="2800" dirty="0" err="1"/>
              <a:t>від</a:t>
            </a:r>
            <a:r>
              <a:rPr lang="ru-RU" sz="2800" dirty="0"/>
              <a:t> </a:t>
            </a:r>
            <a:r>
              <a:rPr lang="ru-RU" sz="2800" dirty="0" err="1"/>
              <a:t>Сонця</a:t>
            </a:r>
            <a:r>
              <a:rPr lang="ru-RU" sz="2800" dirty="0"/>
              <a:t> в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радіації</a:t>
            </a:r>
            <a:r>
              <a:rPr lang="ru-RU" sz="2800" dirty="0"/>
              <a:t> та </a:t>
            </a:r>
            <a:r>
              <a:rPr lang="ru-RU" sz="2800" dirty="0" err="1"/>
              <a:t>світла</a:t>
            </a:r>
            <a:r>
              <a:rPr lang="ru-RU" sz="2800" dirty="0"/>
              <a:t>.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енергія</a:t>
            </a:r>
            <a:r>
              <a:rPr lang="ru-RU" sz="2800" dirty="0"/>
              <a:t> </a:t>
            </a:r>
            <a:r>
              <a:rPr lang="ru-RU" sz="2800" dirty="0" err="1"/>
              <a:t>значною</a:t>
            </a:r>
            <a:r>
              <a:rPr lang="ru-RU" sz="2800" dirty="0"/>
              <a:t> </a:t>
            </a:r>
            <a:r>
              <a:rPr lang="ru-RU" sz="2800" dirty="0" err="1"/>
              <a:t>мірою</a:t>
            </a:r>
            <a:r>
              <a:rPr lang="ru-RU" sz="2800" dirty="0"/>
              <a:t> </a:t>
            </a:r>
            <a:r>
              <a:rPr lang="ru-RU" sz="2800" dirty="0" err="1"/>
              <a:t>керує</a:t>
            </a:r>
            <a:r>
              <a:rPr lang="ru-RU" sz="2800" dirty="0"/>
              <a:t> </a:t>
            </a:r>
            <a:r>
              <a:rPr lang="ru-RU" sz="2800" dirty="0" err="1"/>
              <a:t>кліматом</a:t>
            </a:r>
            <a:r>
              <a:rPr lang="ru-RU" sz="2800" dirty="0"/>
              <a:t> та погодою, та є основою </a:t>
            </a:r>
            <a:r>
              <a:rPr lang="ru-RU" sz="2800" dirty="0" err="1"/>
              <a:t>життя</a:t>
            </a:r>
            <a:r>
              <a:rPr lang="ru-RU" sz="2800" dirty="0"/>
              <a:t>. </a:t>
            </a:r>
            <a:r>
              <a:rPr lang="ru-RU" sz="2800" dirty="0" err="1"/>
              <a:t>Технологія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контролює</a:t>
            </a:r>
            <a:r>
              <a:rPr lang="ru-RU" sz="2800" dirty="0"/>
              <a:t> </a:t>
            </a:r>
            <a:r>
              <a:rPr lang="ru-RU" sz="2800" dirty="0" err="1"/>
              <a:t>сонячну</a:t>
            </a:r>
            <a:r>
              <a:rPr lang="ru-RU" sz="2800" dirty="0"/>
              <a:t> </a:t>
            </a:r>
            <a:r>
              <a:rPr lang="ru-RU" sz="2800" dirty="0" err="1"/>
              <a:t>енергію</a:t>
            </a:r>
            <a:r>
              <a:rPr lang="ru-RU" sz="2800" dirty="0"/>
              <a:t> </a:t>
            </a:r>
            <a:r>
              <a:rPr lang="ru-RU" sz="2800" dirty="0" err="1"/>
              <a:t>називається</a:t>
            </a:r>
            <a:r>
              <a:rPr lang="ru-RU" sz="2800" dirty="0"/>
              <a:t> </a:t>
            </a:r>
            <a:r>
              <a:rPr lang="ru-RU" sz="2800" dirty="0" err="1"/>
              <a:t>сонячною</a:t>
            </a:r>
            <a:r>
              <a:rPr lang="ru-RU" sz="2800" dirty="0"/>
              <a:t> </a:t>
            </a:r>
            <a:r>
              <a:rPr lang="ru-RU" sz="2800" dirty="0" err="1"/>
              <a:t>енергетикою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C:\Users\Main\Desktop\35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5446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Сонячні </a:t>
            </a:r>
            <a:r>
              <a:rPr lang="ru-RU" dirty="0" err="1" smtClean="0"/>
              <a:t>батареї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Сонячні </a:t>
            </a:r>
            <a:r>
              <a:rPr lang="ru-RU" sz="2800" b="1" dirty="0" err="1"/>
              <a:t>батареї</a:t>
            </a:r>
            <a:r>
              <a:rPr lang="ru-RU" sz="2800" dirty="0"/>
              <a:t> 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  <a:r>
              <a:rPr lang="ru-RU" sz="2800" dirty="0" err="1"/>
              <a:t>електричного</a:t>
            </a:r>
            <a:r>
              <a:rPr lang="ru-RU" sz="2800" dirty="0"/>
              <a:t> струму, яке </a:t>
            </a:r>
            <a:r>
              <a:rPr lang="ru-RU" sz="2800" dirty="0" err="1"/>
              <a:t>використовує</a:t>
            </a:r>
            <a:r>
              <a:rPr lang="ru-RU" sz="2800" dirty="0"/>
              <a:t> </a:t>
            </a:r>
            <a:r>
              <a:rPr lang="ru-RU" sz="2800" dirty="0" err="1"/>
              <a:t>фотоелектричні</a:t>
            </a:r>
            <a:r>
              <a:rPr lang="ru-RU" sz="2800" dirty="0"/>
              <a:t> </a:t>
            </a:r>
            <a:r>
              <a:rPr lang="ru-RU" sz="2800" dirty="0" err="1"/>
              <a:t>перетворювачі</a:t>
            </a:r>
            <a:r>
              <a:rPr lang="ru-RU" sz="2800" dirty="0"/>
              <a:t>.</a:t>
            </a:r>
          </a:p>
        </p:txBody>
      </p:sp>
      <p:pic>
        <p:nvPicPr>
          <p:cNvPr id="2051" name="Picture 3" descr="C:\Users\Main\Desktop\solar-energy-panels-72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9" y="3980915"/>
            <a:ext cx="4297660" cy="28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in\Desktop\iStock_000003762406LargePVhouse-600x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7294"/>
            <a:ext cx="4269355" cy="25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in\Desktop\nalogov-i-razreshenij-na-vetryaki-i-solnechnie-batarei-dlya--17635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0915"/>
            <a:ext cx="4269355" cy="28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Переваги і недоліки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40768"/>
            <a:ext cx="7733892" cy="5081107"/>
          </a:xfrm>
        </p:spPr>
      </p:pic>
    </p:spTree>
    <p:extLst>
      <p:ext uri="{BB962C8B-B14F-4D97-AF65-F5344CB8AC3E}">
        <p14:creationId xmlns:p14="http://schemas.microsoft.com/office/powerpoint/2010/main" val="12369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150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Franklin Gothic Book</vt:lpstr>
      <vt:lpstr>Franklin Gothic Medium</vt:lpstr>
      <vt:lpstr>Tahoma</vt:lpstr>
      <vt:lpstr>Wingdings 2</vt:lpstr>
      <vt:lpstr>Трек</vt:lpstr>
      <vt:lpstr>АЛЬТЕРНАТИВНІ ДЖЕРЕЛА ЕНЕРГІЇ</vt:lpstr>
      <vt:lpstr>Проблемне питання</vt:lpstr>
      <vt:lpstr>ПЛАН</vt:lpstr>
      <vt:lpstr>Що таке альтернативні джерела енергії?</vt:lpstr>
      <vt:lpstr>Гідравлічна енергія</vt:lpstr>
      <vt:lpstr>Переваги та недоліки гідроенергетики</vt:lpstr>
      <vt:lpstr>Сонячна Енергія</vt:lpstr>
      <vt:lpstr>Сонячні батареї</vt:lpstr>
      <vt:lpstr>Переваги і недоліки сонячної енергії:</vt:lpstr>
      <vt:lpstr>Енергія вітру</vt:lpstr>
      <vt:lpstr>Вітряки</vt:lpstr>
      <vt:lpstr>Переваги та недоліки вітряків</vt:lpstr>
      <vt:lpstr>Біодизель</vt:lpstr>
      <vt:lpstr>Переваги та недоліки біодизелю</vt:lpstr>
      <vt:lpstr>Водень як паливо</vt:lpstr>
      <vt:lpstr>Водневий двигун</vt:lpstr>
      <vt:lpstr>Переваги та недоліки водневого двигуна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ДЖЕРЕЛА ЕНЕРГІЇ</dc:title>
  <cp:lastModifiedBy>Sveta</cp:lastModifiedBy>
  <cp:revision>19</cp:revision>
  <dcterms:modified xsi:type="dcterms:W3CDTF">2014-10-29T18:32:15Z</dcterms:modified>
</cp:coreProperties>
</file>