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5" r:id="rId3"/>
    <p:sldId id="271" r:id="rId4"/>
    <p:sldId id="266" r:id="rId5"/>
    <p:sldId id="262" r:id="rId6"/>
    <p:sldId id="268" r:id="rId7"/>
    <p:sldId id="257" r:id="rId8"/>
    <p:sldId id="270" r:id="rId9"/>
    <p:sldId id="258" r:id="rId10"/>
    <p:sldId id="269" r:id="rId11"/>
    <p:sldId id="261" r:id="rId12"/>
    <p:sldId id="259" r:id="rId13"/>
    <p:sldId id="263" r:id="rId14"/>
    <p:sldId id="260" r:id="rId15"/>
    <p:sldId id="267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943" autoAdjust="0"/>
    <p:restoredTop sz="94660"/>
  </p:normalViewPr>
  <p:slideViewPr>
    <p:cSldViewPr>
      <p:cViewPr varScale="1">
        <p:scale>
          <a:sx n="110" d="100"/>
          <a:sy n="110" d="100"/>
        </p:scale>
        <p:origin x="-165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9D9D1-0A04-4B4D-909C-A5A7C45B7609}" type="datetimeFigureOut">
              <a:rPr lang="ru-RU" smtClean="0"/>
              <a:pPr/>
              <a:t>22.10.2014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281F747-5A15-4538-846F-25BE08A0E99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9D9D1-0A04-4B4D-909C-A5A7C45B7609}" type="datetimeFigureOut">
              <a:rPr lang="ru-RU" smtClean="0"/>
              <a:pPr/>
              <a:t>22.10.2014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1F747-5A15-4538-846F-25BE08A0E9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9D9D1-0A04-4B4D-909C-A5A7C45B7609}" type="datetimeFigureOut">
              <a:rPr lang="ru-RU" smtClean="0"/>
              <a:pPr/>
              <a:t>22.10.2014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1F747-5A15-4538-846F-25BE08A0E9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809D9D1-0A04-4B4D-909C-A5A7C45B7609}" type="datetimeFigureOut">
              <a:rPr lang="ru-RU" smtClean="0"/>
              <a:pPr/>
              <a:t>22.10.2014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9281F747-5A15-4538-846F-25BE08A0E99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9D9D1-0A04-4B4D-909C-A5A7C45B7609}" type="datetimeFigureOut">
              <a:rPr lang="ru-RU" smtClean="0"/>
              <a:pPr/>
              <a:t>22.10.2014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1F747-5A15-4538-846F-25BE08A0E99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9D9D1-0A04-4B4D-909C-A5A7C45B7609}" type="datetimeFigureOut">
              <a:rPr lang="ru-RU" smtClean="0"/>
              <a:pPr/>
              <a:t>22.10.2014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1F747-5A15-4538-846F-25BE08A0E99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1F747-5A15-4538-846F-25BE08A0E99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9D9D1-0A04-4B4D-909C-A5A7C45B7609}" type="datetimeFigureOut">
              <a:rPr lang="ru-RU" smtClean="0"/>
              <a:pPr/>
              <a:t>22.10.2014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9D9D1-0A04-4B4D-909C-A5A7C45B7609}" type="datetimeFigureOut">
              <a:rPr lang="ru-RU" smtClean="0"/>
              <a:pPr/>
              <a:t>22.10.2014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1F747-5A15-4538-846F-25BE08A0E99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9D9D1-0A04-4B4D-909C-A5A7C45B7609}" type="datetimeFigureOut">
              <a:rPr lang="ru-RU" smtClean="0"/>
              <a:pPr/>
              <a:t>22.10.2014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1F747-5A15-4538-846F-25BE08A0E9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809D9D1-0A04-4B4D-909C-A5A7C45B7609}" type="datetimeFigureOut">
              <a:rPr lang="ru-RU" smtClean="0"/>
              <a:pPr/>
              <a:t>22.10.2014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281F747-5A15-4538-846F-25BE08A0E99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9D9D1-0A04-4B4D-909C-A5A7C45B7609}" type="datetimeFigureOut">
              <a:rPr lang="ru-RU" smtClean="0"/>
              <a:pPr/>
              <a:t>22.10.2014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281F747-5A15-4538-846F-25BE08A0E99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809D9D1-0A04-4B4D-909C-A5A7C45B7609}" type="datetimeFigureOut">
              <a:rPr lang="ru-RU" smtClean="0"/>
              <a:pPr/>
              <a:t>22.10.2014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9281F747-5A15-4538-846F-25BE08A0E99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Походження горючих копалин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/>
              <a:t>Теорію</a:t>
            </a:r>
            <a:r>
              <a:rPr lang="ru-RU" dirty="0" smtClean="0"/>
              <a:t> </a:t>
            </a:r>
            <a:r>
              <a:rPr lang="ru-RU" dirty="0" err="1" smtClean="0"/>
              <a:t>мінерального</a:t>
            </a:r>
            <a:r>
              <a:rPr lang="ru-RU" dirty="0" smtClean="0"/>
              <a:t> </a:t>
            </a:r>
            <a:r>
              <a:rPr lang="ru-RU" dirty="0" err="1" smtClean="0"/>
              <a:t>походження</a:t>
            </a:r>
            <a:r>
              <a:rPr lang="ru-RU" dirty="0" smtClean="0"/>
              <a:t> </a:t>
            </a:r>
            <a:r>
              <a:rPr lang="ru-RU" dirty="0" err="1" smtClean="0"/>
              <a:t>вперше</a:t>
            </a:r>
            <a:r>
              <a:rPr lang="ru-RU" dirty="0" smtClean="0"/>
              <a:t> </a:t>
            </a:r>
            <a:r>
              <a:rPr lang="ru-RU" dirty="0" err="1" smtClean="0"/>
              <a:t>висловив</a:t>
            </a:r>
            <a:r>
              <a:rPr lang="ru-RU" dirty="0" smtClean="0"/>
              <a:t> Д. </a:t>
            </a:r>
            <a:r>
              <a:rPr lang="ru-RU" dirty="0" err="1" smtClean="0"/>
              <a:t>Менделєєв</a:t>
            </a:r>
            <a:r>
              <a:rPr lang="ru-RU" dirty="0" smtClean="0"/>
              <a:t>. А на початку ХХ ст.. фр. </a:t>
            </a:r>
            <a:r>
              <a:rPr lang="ru-RU" dirty="0" err="1" smtClean="0"/>
              <a:t>Вч</a:t>
            </a:r>
            <a:r>
              <a:rPr lang="ru-RU" dirty="0" smtClean="0"/>
              <a:t>. П. </a:t>
            </a:r>
            <a:r>
              <a:rPr lang="ru-RU" dirty="0" err="1" smtClean="0"/>
              <a:t>Сабатьє</a:t>
            </a:r>
            <a:r>
              <a:rPr lang="ru-RU" dirty="0" smtClean="0"/>
              <a:t> </a:t>
            </a:r>
            <a:r>
              <a:rPr lang="ru-RU" dirty="0" err="1" smtClean="0"/>
              <a:t>змоделював</a:t>
            </a:r>
            <a:r>
              <a:rPr lang="ru-RU" dirty="0" smtClean="0"/>
              <a:t> описаний </a:t>
            </a:r>
            <a:r>
              <a:rPr lang="ru-RU" dirty="0" err="1" smtClean="0"/>
              <a:t>процес</a:t>
            </a:r>
            <a:r>
              <a:rPr lang="ru-RU" dirty="0" smtClean="0"/>
              <a:t> у </a:t>
            </a:r>
            <a:r>
              <a:rPr lang="ru-RU" dirty="0" err="1" smtClean="0"/>
              <a:t>лабораторії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добув</a:t>
            </a:r>
            <a:r>
              <a:rPr lang="ru-RU" dirty="0" smtClean="0"/>
              <a:t> </a:t>
            </a:r>
            <a:r>
              <a:rPr lang="ru-RU" dirty="0" err="1" smtClean="0"/>
              <a:t>суміш</a:t>
            </a:r>
            <a:r>
              <a:rPr lang="ru-RU" dirty="0" smtClean="0"/>
              <a:t> </a:t>
            </a:r>
            <a:r>
              <a:rPr lang="ru-RU" dirty="0" err="1" smtClean="0"/>
              <a:t>вуглеводнів</a:t>
            </a:r>
            <a:r>
              <a:rPr lang="ru-RU" dirty="0" smtClean="0"/>
              <a:t>, </a:t>
            </a:r>
            <a:r>
              <a:rPr lang="ru-RU" dirty="0" err="1" smtClean="0"/>
              <a:t>подібну</a:t>
            </a:r>
            <a:r>
              <a:rPr lang="ru-RU" dirty="0" smtClean="0"/>
              <a:t> до </a:t>
            </a:r>
            <a:r>
              <a:rPr lang="ru-RU" dirty="0" err="1" smtClean="0"/>
              <a:t>нафти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Виникнення і розвиток теорії мінерального походження</a:t>
            </a:r>
            <a:endParaRPr lang="ru-RU" dirty="0"/>
          </a:p>
        </p:txBody>
      </p:sp>
      <p:pic>
        <p:nvPicPr>
          <p:cNvPr id="26626" name="Picture 2" descr="http://im1-tub-ua.yandex.net/i?id=7cfa53c8a09a2a366255f6beb6a6069e-96-144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3571876"/>
            <a:ext cx="2214578" cy="2301891"/>
          </a:xfrm>
          <a:prstGeom prst="rect">
            <a:avLst/>
          </a:prstGeom>
          <a:noFill/>
        </p:spPr>
      </p:pic>
      <p:pic>
        <p:nvPicPr>
          <p:cNvPr id="26628" name="Picture 4" descr="Сабатье Петр-Юстин (Sabatier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3571876"/>
            <a:ext cx="2428892" cy="23098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Земна" </a:t>
            </a:r>
            <a:r>
              <a:rPr lang="ru-RU" dirty="0" err="1" smtClean="0"/>
              <a:t>нафта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продуктом </a:t>
            </a:r>
            <a:r>
              <a:rPr lang="ru-RU" dirty="0" err="1" smtClean="0"/>
              <a:t>перетворення</a:t>
            </a:r>
            <a:r>
              <a:rPr lang="ru-RU" dirty="0" smtClean="0"/>
              <a:t> </a:t>
            </a:r>
            <a:r>
              <a:rPr lang="ru-RU" dirty="0" err="1" smtClean="0"/>
              <a:t>первинних</a:t>
            </a:r>
            <a:r>
              <a:rPr lang="ru-RU" dirty="0" smtClean="0"/>
              <a:t> </a:t>
            </a:r>
            <a:r>
              <a:rPr lang="ru-RU" dirty="0" err="1" smtClean="0"/>
              <a:t>вуглеводнів</a:t>
            </a:r>
            <a:r>
              <a:rPr lang="ru-RU" dirty="0" smtClean="0"/>
              <a:t> космосу,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потрапили</a:t>
            </a:r>
            <a:r>
              <a:rPr lang="ru-RU" dirty="0" smtClean="0"/>
              <a:t> на Землю разом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іншими</a:t>
            </a:r>
            <a:r>
              <a:rPr lang="ru-RU" dirty="0" smtClean="0"/>
              <a:t> формами </a:t>
            </a:r>
            <a:r>
              <a:rPr lang="ru-RU" dirty="0" err="1" smtClean="0"/>
              <a:t>космічної</a:t>
            </a:r>
            <a:r>
              <a:rPr lang="ru-RU" dirty="0" smtClean="0"/>
              <a:t> </a:t>
            </a:r>
            <a:r>
              <a:rPr lang="ru-RU" dirty="0" err="1" smtClean="0"/>
              <a:t>матерії</a:t>
            </a:r>
            <a:r>
              <a:rPr lang="ru-RU" dirty="0" smtClean="0"/>
              <a:t> в </a:t>
            </a:r>
            <a:r>
              <a:rPr lang="ru-RU" dirty="0" err="1" smtClean="0"/>
              <a:t>епоху</a:t>
            </a:r>
            <a:r>
              <a:rPr lang="ru-RU" dirty="0" smtClean="0"/>
              <a:t> </a:t>
            </a:r>
            <a:r>
              <a:rPr lang="ru-RU" dirty="0" err="1" smtClean="0"/>
              <a:t>формування</a:t>
            </a:r>
            <a:r>
              <a:rPr lang="ru-RU" dirty="0" smtClean="0"/>
              <a:t> </a:t>
            </a:r>
            <a:r>
              <a:rPr lang="ru-RU" dirty="0" err="1" smtClean="0"/>
              <a:t>Землі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інших</a:t>
            </a:r>
            <a:r>
              <a:rPr lang="ru-RU" dirty="0" smtClean="0"/>
              <a:t> планет </a:t>
            </a:r>
            <a:r>
              <a:rPr lang="ru-RU" dirty="0" err="1" smtClean="0"/>
              <a:t>Сонячної</a:t>
            </a:r>
            <a:r>
              <a:rPr lang="ru-RU" dirty="0" smtClean="0"/>
              <a:t> </a:t>
            </a:r>
            <a:r>
              <a:rPr lang="ru-RU" dirty="0" err="1" smtClean="0"/>
              <a:t>системи</a:t>
            </a:r>
            <a:r>
              <a:rPr lang="ru-RU" dirty="0" smtClean="0"/>
              <a:t>. 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Космічна гіпотеза  Соколова про походження нафти і газу</a:t>
            </a:r>
            <a:endParaRPr lang="ru-RU" dirty="0"/>
          </a:p>
        </p:txBody>
      </p:sp>
      <p:pic>
        <p:nvPicPr>
          <p:cNvPr id="28674" name="Picture 2" descr="12 Апреля 2011 - Блог - НефтеПр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50" y="3786190"/>
            <a:ext cx="3500462" cy="26253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Найбільші в світі родовища корисних копалин</a:t>
            </a:r>
            <a:endParaRPr lang="ru-RU" dirty="0"/>
          </a:p>
        </p:txBody>
      </p:sp>
      <p:pic>
        <p:nvPicPr>
          <p:cNvPr id="6" name="Содержимое 5" descr="Pict10_06-0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2910" y="1388556"/>
            <a:ext cx="7858179" cy="511227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oil_reserve_map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725391"/>
            <a:ext cx="8229600" cy="4169217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Країни з найбільшими запасами нафти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gas-nafta-ukrainy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2911" y="1600200"/>
            <a:ext cx="7929618" cy="4757758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Родовища природного газу  і нафти в Україні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Zf1WQWSP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34" y="1524000"/>
            <a:ext cx="8143931" cy="5028542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Корисні копалини в Україні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sz="2800" dirty="0" smtClean="0"/>
              <a:t>Дослідити теорії походження корисних копалин</a:t>
            </a:r>
          </a:p>
          <a:p>
            <a:r>
              <a:rPr lang="uk-UA" sz="2800" dirty="0" smtClean="0"/>
              <a:t>Визначити найбільші родовища нафти і газу в світі</a:t>
            </a:r>
          </a:p>
          <a:p>
            <a:r>
              <a:rPr lang="uk-UA" sz="2800" dirty="0" smtClean="0"/>
              <a:t>Дослідити історію відкриття горючих копалин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Мета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Що таке корисні копалини і які вони бувають</a:t>
            </a:r>
          </a:p>
          <a:p>
            <a:r>
              <a:rPr lang="uk-UA" dirty="0" smtClean="0"/>
              <a:t>Історія відкриття корисних копалин</a:t>
            </a:r>
          </a:p>
          <a:p>
            <a:r>
              <a:rPr lang="uk-UA" dirty="0" smtClean="0"/>
              <a:t>Теорія органічного походження корисних копалин</a:t>
            </a:r>
          </a:p>
          <a:p>
            <a:r>
              <a:rPr lang="uk-UA" dirty="0" smtClean="0"/>
              <a:t>Теорія мінерального походження корисних копалин</a:t>
            </a:r>
          </a:p>
          <a:p>
            <a:r>
              <a:rPr lang="uk-UA" dirty="0" smtClean="0"/>
              <a:t>Космічна теорія Соколова</a:t>
            </a:r>
          </a:p>
          <a:p>
            <a:r>
              <a:rPr lang="uk-UA" dirty="0" smtClean="0"/>
              <a:t>Родовища нафти і газу в світі</a:t>
            </a:r>
          </a:p>
          <a:p>
            <a:r>
              <a:rPr lang="uk-UA" dirty="0" smtClean="0"/>
              <a:t>Родовища нафти і газу в Україні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План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/>
              <a:t>Паливні</a:t>
            </a:r>
            <a:r>
              <a:rPr lang="ru-RU" dirty="0" smtClean="0"/>
              <a:t> </a:t>
            </a:r>
            <a:r>
              <a:rPr lang="ru-RU" dirty="0" err="1" smtClean="0"/>
              <a:t>корисні</a:t>
            </a:r>
            <a:r>
              <a:rPr lang="ru-RU" dirty="0" smtClean="0"/>
              <a:t> </a:t>
            </a:r>
            <a:r>
              <a:rPr lang="ru-RU" dirty="0" err="1" smtClean="0"/>
              <a:t>копалини</a:t>
            </a:r>
            <a:r>
              <a:rPr lang="ru-RU" dirty="0" smtClean="0"/>
              <a:t> -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природні</a:t>
            </a:r>
            <a:r>
              <a:rPr lang="ru-RU" dirty="0" smtClean="0"/>
              <a:t> та </a:t>
            </a:r>
            <a:r>
              <a:rPr lang="ru-RU" dirty="0" err="1" smtClean="0"/>
              <a:t>мінеральні</a:t>
            </a:r>
            <a:r>
              <a:rPr lang="ru-RU" dirty="0" smtClean="0"/>
              <a:t> </a:t>
            </a:r>
            <a:r>
              <a:rPr lang="ru-RU" dirty="0" err="1" smtClean="0"/>
              <a:t>речовини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достатнім</a:t>
            </a:r>
            <a:r>
              <a:rPr lang="ru-RU" dirty="0" smtClean="0"/>
              <a:t> </a:t>
            </a:r>
            <a:r>
              <a:rPr lang="ru-RU" dirty="0" err="1" smtClean="0"/>
              <a:t>економічним</a:t>
            </a:r>
            <a:r>
              <a:rPr lang="ru-RU" dirty="0" smtClean="0"/>
              <a:t> </a:t>
            </a:r>
            <a:r>
              <a:rPr lang="ru-RU" dirty="0" err="1" smtClean="0"/>
              <a:t>ефектом</a:t>
            </a:r>
            <a:r>
              <a:rPr lang="ru-RU" dirty="0" smtClean="0"/>
              <a:t> </a:t>
            </a:r>
            <a:r>
              <a:rPr lang="ru-RU" dirty="0" err="1" smtClean="0"/>
              <a:t>використовуються</a:t>
            </a:r>
            <a:r>
              <a:rPr lang="ru-RU" dirty="0" smtClean="0"/>
              <a:t> в </a:t>
            </a:r>
            <a:r>
              <a:rPr lang="ru-RU" dirty="0" err="1" smtClean="0"/>
              <a:t>техніці</a:t>
            </a:r>
            <a:r>
              <a:rPr lang="ru-RU" dirty="0" smtClean="0"/>
              <a:t> та народному </a:t>
            </a:r>
            <a:r>
              <a:rPr lang="ru-RU" dirty="0" err="1" smtClean="0"/>
              <a:t>господарстві</a:t>
            </a:r>
            <a:r>
              <a:rPr lang="ru-RU" dirty="0" smtClean="0"/>
              <a:t> для </a:t>
            </a:r>
            <a:r>
              <a:rPr lang="ru-RU" dirty="0" err="1" smtClean="0"/>
              <a:t>давання</a:t>
            </a:r>
            <a:r>
              <a:rPr lang="ru-RU" dirty="0" smtClean="0"/>
              <a:t> тепла та </a:t>
            </a:r>
            <a:r>
              <a:rPr lang="ru-RU" dirty="0" err="1" smtClean="0"/>
              <a:t>інших</a:t>
            </a:r>
            <a:r>
              <a:rPr lang="ru-RU" dirty="0" smtClean="0"/>
              <a:t> </a:t>
            </a:r>
            <a:r>
              <a:rPr lang="ru-RU" dirty="0" err="1" smtClean="0"/>
              <a:t>корисних</a:t>
            </a:r>
            <a:r>
              <a:rPr lang="ru-RU" dirty="0" smtClean="0"/>
              <a:t> </a:t>
            </a:r>
            <a:r>
              <a:rPr lang="ru-RU" dirty="0" err="1" smtClean="0"/>
              <a:t>речовин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Паливні корисні копалини</a:t>
            </a:r>
            <a:endParaRPr lang="ru-RU" dirty="0"/>
          </a:p>
        </p:txBody>
      </p:sp>
      <p:pic>
        <p:nvPicPr>
          <p:cNvPr id="3074" name="Picture 2" descr="http://im2-tub-ua.yandex.net/i?id=293f7fc4360a25731dadee1959710c9d-25-144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3786190"/>
            <a:ext cx="2143125" cy="1428750"/>
          </a:xfrm>
          <a:prstGeom prst="rect">
            <a:avLst/>
          </a:prstGeom>
          <a:noFill/>
        </p:spPr>
      </p:pic>
      <p:pic>
        <p:nvPicPr>
          <p:cNvPr id="3076" name="Picture 4" descr="http://im0-tub-ua.yandex.net/i?id=344a3681fd56f71e45a4667c44ee3adc-125-144&amp;n=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4678" y="4929198"/>
            <a:ext cx="3054118" cy="1285884"/>
          </a:xfrm>
          <a:prstGeom prst="rect">
            <a:avLst/>
          </a:prstGeom>
          <a:noFill/>
        </p:spPr>
      </p:pic>
      <p:pic>
        <p:nvPicPr>
          <p:cNvPr id="3078" name="Picture 6" descr="http://im1-tub-ua.yandex.net/i?id=36a78eee65aba7d8edd4d7072add9b3d-128-144&amp;n=2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15140" y="3429000"/>
            <a:ext cx="1714502" cy="18573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1. </a:t>
            </a:r>
            <a:r>
              <a:rPr lang="ru-RU" dirty="0" err="1" smtClean="0"/>
              <a:t>Паливні</a:t>
            </a:r>
            <a:r>
              <a:rPr lang="ru-RU" dirty="0" smtClean="0"/>
              <a:t>: </a:t>
            </a:r>
            <a:r>
              <a:rPr lang="ru-RU" dirty="0" err="1" smtClean="0"/>
              <a:t>нафта</a:t>
            </a:r>
            <a:r>
              <a:rPr lang="ru-RU" dirty="0" smtClean="0"/>
              <a:t>, </a:t>
            </a:r>
            <a:r>
              <a:rPr lang="ru-RU" dirty="0" err="1" smtClean="0"/>
              <a:t>вугілля</a:t>
            </a:r>
            <a:r>
              <a:rPr lang="ru-RU" dirty="0" smtClean="0"/>
              <a:t>, газ, уран, торф, </a:t>
            </a:r>
            <a:r>
              <a:rPr lang="ru-RU" dirty="0" err="1" smtClean="0"/>
              <a:t>горючі</a:t>
            </a:r>
            <a:r>
              <a:rPr lang="ru-RU" dirty="0" smtClean="0"/>
              <a:t> </a:t>
            </a:r>
            <a:r>
              <a:rPr lang="ru-RU" dirty="0" err="1" smtClean="0"/>
              <a:t>сланці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т.д. </a:t>
            </a:r>
            <a:br>
              <a:rPr lang="ru-RU" dirty="0" smtClean="0"/>
            </a:br>
            <a:r>
              <a:rPr lang="ru-RU" dirty="0" smtClean="0"/>
              <a:t>2. </a:t>
            </a:r>
            <a:r>
              <a:rPr lang="ru-RU" dirty="0" err="1" smtClean="0"/>
              <a:t>Чорні</a:t>
            </a:r>
            <a:r>
              <a:rPr lang="ru-RU" dirty="0" smtClean="0"/>
              <a:t> </a:t>
            </a:r>
            <a:r>
              <a:rPr lang="ru-RU" dirty="0" smtClean="0"/>
              <a:t>метали </a:t>
            </a:r>
            <a:r>
              <a:rPr lang="ru-RU" dirty="0" smtClean="0"/>
              <a:t>- </a:t>
            </a:r>
            <a:r>
              <a:rPr lang="ru-RU" dirty="0" err="1" smtClean="0"/>
              <a:t>залізо</a:t>
            </a:r>
            <a:r>
              <a:rPr lang="ru-RU" dirty="0" smtClean="0"/>
              <a:t>, хром, </a:t>
            </a:r>
            <a:r>
              <a:rPr lang="ru-RU" dirty="0" err="1" smtClean="0"/>
              <a:t>марганець</a:t>
            </a:r>
            <a:r>
              <a:rPr lang="ru-RU" dirty="0" smtClean="0"/>
              <a:t>, </a:t>
            </a:r>
            <a:r>
              <a:rPr lang="ru-RU" dirty="0" smtClean="0"/>
              <a:t>кобальт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3. </a:t>
            </a:r>
            <a:r>
              <a:rPr lang="ru-RU" dirty="0" err="1" smtClean="0"/>
              <a:t>Кольорові</a:t>
            </a:r>
            <a:r>
              <a:rPr lang="ru-RU" dirty="0" smtClean="0"/>
              <a:t> метали - цинк, </a:t>
            </a:r>
            <a:r>
              <a:rPr lang="ru-RU" dirty="0" err="1" smtClean="0"/>
              <a:t>алюміній</a:t>
            </a:r>
            <a:r>
              <a:rPr lang="ru-RU" dirty="0" smtClean="0"/>
              <a:t>, </a:t>
            </a:r>
            <a:r>
              <a:rPr lang="ru-RU" dirty="0" err="1" smtClean="0"/>
              <a:t>мідь</a:t>
            </a:r>
            <a:r>
              <a:rPr lang="ru-RU" dirty="0" smtClean="0"/>
              <a:t>, </a:t>
            </a:r>
            <a:r>
              <a:rPr lang="ru-RU" dirty="0" err="1" smtClean="0"/>
              <a:t>свинець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т.д. </a:t>
            </a:r>
            <a:br>
              <a:rPr lang="ru-RU" dirty="0" smtClean="0"/>
            </a:br>
            <a:r>
              <a:rPr lang="ru-RU" dirty="0" smtClean="0"/>
              <a:t>4. </a:t>
            </a:r>
            <a:r>
              <a:rPr lang="ru-RU" dirty="0" err="1" smtClean="0"/>
              <a:t>Благородні</a:t>
            </a:r>
            <a:r>
              <a:rPr lang="ru-RU" dirty="0" smtClean="0"/>
              <a:t> метали - </a:t>
            </a:r>
            <a:r>
              <a:rPr lang="ru-RU" dirty="0" err="1" smtClean="0"/>
              <a:t>срібло</a:t>
            </a:r>
            <a:r>
              <a:rPr lang="ru-RU" dirty="0" smtClean="0"/>
              <a:t>, золото, метали </a:t>
            </a:r>
            <a:r>
              <a:rPr lang="ru-RU" dirty="0" err="1" smtClean="0"/>
              <a:t>платинової</a:t>
            </a:r>
            <a:r>
              <a:rPr lang="ru-RU" dirty="0" smtClean="0"/>
              <a:t> </a:t>
            </a:r>
            <a:r>
              <a:rPr lang="ru-RU" dirty="0" err="1" smtClean="0"/>
              <a:t>групи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т.д. </a:t>
            </a:r>
            <a:br>
              <a:rPr lang="ru-RU" dirty="0" smtClean="0"/>
            </a:br>
            <a:r>
              <a:rPr lang="ru-RU" dirty="0" smtClean="0"/>
              <a:t>5. </a:t>
            </a:r>
            <a:r>
              <a:rPr lang="ru-RU" dirty="0" err="1" smtClean="0"/>
              <a:t>Хімічне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агрономічна</a:t>
            </a:r>
            <a:r>
              <a:rPr lang="ru-RU" dirty="0" smtClean="0"/>
              <a:t> </a:t>
            </a:r>
            <a:r>
              <a:rPr lang="ru-RU" dirty="0" err="1" smtClean="0"/>
              <a:t>сировина</a:t>
            </a:r>
            <a:r>
              <a:rPr lang="ru-RU" dirty="0" smtClean="0"/>
              <a:t> - </a:t>
            </a:r>
            <a:r>
              <a:rPr lang="ru-RU" dirty="0" err="1" smtClean="0"/>
              <a:t>фосфорити</a:t>
            </a:r>
            <a:r>
              <a:rPr lang="ru-RU" dirty="0" smtClean="0"/>
              <a:t>, </a:t>
            </a:r>
            <a:r>
              <a:rPr lang="ru-RU" dirty="0" err="1" smtClean="0"/>
              <a:t>апатити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т.д.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Класифікація корисних копалин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 </a:t>
            </a:r>
            <a:r>
              <a:rPr lang="ru-RU" dirty="0" err="1" smtClean="0"/>
              <a:t>Китаї</a:t>
            </a:r>
            <a:r>
              <a:rPr lang="ru-RU" dirty="0" smtClean="0"/>
              <a:t> </a:t>
            </a:r>
            <a:r>
              <a:rPr lang="ru-RU" dirty="0" err="1" smtClean="0"/>
              <a:t>вже</a:t>
            </a:r>
            <a:r>
              <a:rPr lang="ru-RU" dirty="0" smtClean="0"/>
              <a:t> </a:t>
            </a:r>
            <a:r>
              <a:rPr lang="ru-RU" dirty="0" err="1" smtClean="0"/>
              <a:t>в</a:t>
            </a:r>
            <a:r>
              <a:rPr lang="ru-RU" dirty="0" smtClean="0"/>
              <a:t> 1000 </a:t>
            </a:r>
            <a:r>
              <a:rPr lang="ru-RU" dirty="0" err="1" smtClean="0"/>
              <a:t>році</a:t>
            </a:r>
            <a:r>
              <a:rPr lang="ru-RU" dirty="0" smtClean="0"/>
              <a:t> до н.е. </a:t>
            </a:r>
            <a:r>
              <a:rPr lang="ru-RU" dirty="0" err="1" smtClean="0"/>
              <a:t>використовувалося</a:t>
            </a:r>
            <a:r>
              <a:rPr lang="ru-RU" dirty="0" smtClean="0"/>
              <a:t> </a:t>
            </a:r>
            <a:r>
              <a:rPr lang="ru-RU" dirty="0" err="1" smtClean="0"/>
              <a:t>вугілля</a:t>
            </a:r>
            <a:r>
              <a:rPr lang="ru-RU" dirty="0" smtClean="0"/>
              <a:t> для </a:t>
            </a:r>
            <a:r>
              <a:rPr lang="ru-RU" dirty="0" err="1" smtClean="0"/>
              <a:t>виплавки</a:t>
            </a:r>
            <a:r>
              <a:rPr lang="ru-RU" dirty="0" smtClean="0"/>
              <a:t> </a:t>
            </a:r>
            <a:r>
              <a:rPr lang="ru-RU" dirty="0" err="1" smtClean="0"/>
              <a:t>міді</a:t>
            </a:r>
            <a:r>
              <a:rPr lang="ru-RU" dirty="0" smtClean="0"/>
              <a:t>. </a:t>
            </a:r>
            <a:r>
              <a:rPr lang="ru-RU" dirty="0" err="1" smtClean="0"/>
              <a:t>Пізніше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почали </a:t>
            </a:r>
            <a:r>
              <a:rPr lang="ru-RU" dirty="0" err="1" smtClean="0"/>
              <a:t>спалювати</a:t>
            </a:r>
            <a:r>
              <a:rPr lang="ru-RU" dirty="0" smtClean="0"/>
              <a:t> для </a:t>
            </a:r>
            <a:r>
              <a:rPr lang="ru-RU" dirty="0" err="1" smtClean="0"/>
              <a:t>виробництва</a:t>
            </a:r>
            <a:r>
              <a:rPr lang="ru-RU" dirty="0" smtClean="0"/>
              <a:t> </a:t>
            </a:r>
            <a:r>
              <a:rPr lang="ru-RU" dirty="0" err="1" smtClean="0"/>
              <a:t>фарфорових</a:t>
            </a:r>
            <a:r>
              <a:rPr lang="ru-RU" dirty="0" smtClean="0"/>
              <a:t> </a:t>
            </a:r>
            <a:r>
              <a:rPr lang="ru-RU" dirty="0" err="1" smtClean="0"/>
              <a:t>виробів</a:t>
            </a:r>
            <a:r>
              <a:rPr lang="ru-RU" dirty="0" smtClean="0"/>
              <a:t>, </a:t>
            </a:r>
            <a:r>
              <a:rPr lang="ru-RU" dirty="0" err="1" smtClean="0"/>
              <a:t>кольорових</a:t>
            </a:r>
            <a:r>
              <a:rPr lang="ru-RU" dirty="0" smtClean="0"/>
              <a:t> </a:t>
            </a:r>
            <a:r>
              <a:rPr lang="ru-RU" dirty="0" err="1" smtClean="0"/>
              <a:t>металів</a:t>
            </a:r>
            <a:r>
              <a:rPr lang="ru-RU" dirty="0" smtClean="0"/>
              <a:t>, </a:t>
            </a:r>
            <a:r>
              <a:rPr lang="ru-RU" dirty="0" err="1" smtClean="0"/>
              <a:t>паперу</a:t>
            </a:r>
            <a:r>
              <a:rPr lang="ru-RU" dirty="0" smtClean="0"/>
              <a:t>, </a:t>
            </a:r>
            <a:r>
              <a:rPr lang="ru-RU" dirty="0" smtClean="0"/>
              <a:t>пороху. </a:t>
            </a:r>
            <a:r>
              <a:rPr lang="ru-RU" dirty="0" smtClean="0"/>
              <a:t>В </a:t>
            </a:r>
            <a:r>
              <a:rPr lang="ru-RU" dirty="0" err="1" smtClean="0"/>
              <a:t>Європі</a:t>
            </a:r>
            <a:r>
              <a:rPr lang="ru-RU" dirty="0" smtClean="0"/>
              <a:t> першими почали </a:t>
            </a:r>
            <a:r>
              <a:rPr lang="ru-RU" dirty="0" err="1" smtClean="0"/>
              <a:t>добувати</a:t>
            </a:r>
            <a:r>
              <a:rPr lang="ru-RU" dirty="0" smtClean="0"/>
              <a:t> </a:t>
            </a:r>
            <a:r>
              <a:rPr lang="ru-RU" dirty="0" err="1" smtClean="0"/>
              <a:t>вугілля</a:t>
            </a:r>
            <a:r>
              <a:rPr lang="ru-RU" dirty="0" smtClean="0"/>
              <a:t> </a:t>
            </a:r>
            <a:r>
              <a:rPr lang="ru-RU" dirty="0" err="1" smtClean="0"/>
              <a:t>жителі</a:t>
            </a:r>
            <a:r>
              <a:rPr lang="ru-RU" dirty="0" smtClean="0"/>
              <a:t> </a:t>
            </a:r>
            <a:r>
              <a:rPr lang="ru-RU" dirty="0" err="1" smtClean="0"/>
              <a:t>Британії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Історія відкриття корисних копалин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/>
              <a:t>П</a:t>
            </a:r>
            <a:r>
              <a:rPr lang="ru-RU" dirty="0" err="1" smtClean="0"/>
              <a:t>оклади</a:t>
            </a:r>
            <a:r>
              <a:rPr lang="ru-RU" dirty="0" smtClean="0"/>
              <a:t> </a:t>
            </a:r>
            <a:r>
              <a:rPr lang="ru-RU" dirty="0" err="1" smtClean="0"/>
              <a:t>утворюються</a:t>
            </a:r>
            <a:r>
              <a:rPr lang="ru-RU" dirty="0" smtClean="0"/>
              <a:t>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решток</a:t>
            </a:r>
            <a:r>
              <a:rPr lang="ru-RU" dirty="0" smtClean="0"/>
              <a:t> </a:t>
            </a:r>
            <a:r>
              <a:rPr lang="ru-RU" dirty="0" err="1" smtClean="0"/>
              <a:t>вимерлих</a:t>
            </a:r>
            <a:r>
              <a:rPr lang="ru-RU" dirty="0" smtClean="0"/>
              <a:t> </a:t>
            </a:r>
            <a:r>
              <a:rPr lang="ru-RU" dirty="0" err="1" smtClean="0"/>
              <a:t>рослин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тварин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перетворились</a:t>
            </a:r>
            <a:r>
              <a:rPr lang="ru-RU" dirty="0" smtClean="0"/>
              <a:t> на </a:t>
            </a:r>
            <a:r>
              <a:rPr lang="ru-RU" dirty="0" err="1" smtClean="0"/>
              <a:t>суміші</a:t>
            </a:r>
            <a:r>
              <a:rPr lang="ru-RU" dirty="0" smtClean="0"/>
              <a:t> </a:t>
            </a:r>
            <a:r>
              <a:rPr lang="ru-RU" dirty="0" err="1" smtClean="0"/>
              <a:t>вуглеводів</a:t>
            </a:r>
            <a:r>
              <a:rPr lang="ru-RU" dirty="0" smtClean="0"/>
              <a:t> у </a:t>
            </a:r>
            <a:r>
              <a:rPr lang="ru-RU" dirty="0" err="1" smtClean="0"/>
              <a:t>товщі</a:t>
            </a:r>
            <a:r>
              <a:rPr lang="ru-RU" dirty="0" smtClean="0"/>
              <a:t> </a:t>
            </a:r>
            <a:r>
              <a:rPr lang="ru-RU" dirty="0" err="1" smtClean="0"/>
              <a:t>Землі</a:t>
            </a:r>
            <a:r>
              <a:rPr lang="ru-RU" dirty="0" smtClean="0"/>
              <a:t> </a:t>
            </a:r>
            <a:r>
              <a:rPr lang="ru-RU" dirty="0" err="1" smtClean="0"/>
              <a:t>під</a:t>
            </a:r>
            <a:r>
              <a:rPr lang="ru-RU" dirty="0" smtClean="0"/>
              <a:t> </a:t>
            </a:r>
            <a:r>
              <a:rPr lang="ru-RU" dirty="0" err="1" smtClean="0"/>
              <a:t>дією</a:t>
            </a:r>
            <a:r>
              <a:rPr lang="ru-RU" dirty="0" smtClean="0"/>
              <a:t> </a:t>
            </a:r>
            <a:r>
              <a:rPr lang="ru-RU" dirty="0" err="1" smtClean="0"/>
              <a:t>бактерій</a:t>
            </a:r>
            <a:r>
              <a:rPr lang="ru-RU" dirty="0" smtClean="0"/>
              <a:t>, </a:t>
            </a:r>
            <a:r>
              <a:rPr lang="ru-RU" dirty="0" err="1" smtClean="0"/>
              <a:t>високих</a:t>
            </a:r>
            <a:r>
              <a:rPr lang="ru-RU" dirty="0" smtClean="0"/>
              <a:t> </a:t>
            </a:r>
            <a:r>
              <a:rPr lang="ru-RU" dirty="0" err="1" smtClean="0"/>
              <a:t>тисків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en-US" dirty="0" smtClean="0"/>
              <a:t>t°.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Теорія органічного походження корисних копалин</a:t>
            </a:r>
            <a:endParaRPr lang="ru-RU" dirty="0"/>
          </a:p>
        </p:txBody>
      </p:sp>
      <p:pic>
        <p:nvPicPr>
          <p:cNvPr id="4" name="Рисунок 3" descr="5298552d-0bf1-fcde-0bf1-fcd1498530c8_photo_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24" y="3357562"/>
            <a:ext cx="4114800" cy="2667000"/>
          </a:xfrm>
          <a:prstGeom prst="rect">
            <a:avLst/>
          </a:prstGeom>
        </p:spPr>
      </p:pic>
      <p:pic>
        <p:nvPicPr>
          <p:cNvPr id="1026" name="Picture 2" descr="Третья попытка &quot; RUSSIANMONTREAL.CA - САМОЕ СЕРДЦЕ РУССКОГОВОРЯЩЕГО МОНРЕАЛЯ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6" y="3500438"/>
            <a:ext cx="3181086" cy="21859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Ідея органічного походження нафти вперше була викладена Ломоносовим (1763 р.). Відомий ряд гіпотез органічного походження </a:t>
            </a:r>
            <a:r>
              <a:rPr lang="uk-UA" dirty="0" err="1" smtClean="0"/>
              <a:t>нафти.Всі</a:t>
            </a:r>
            <a:r>
              <a:rPr lang="uk-UA" dirty="0" smtClean="0"/>
              <a:t> </a:t>
            </a:r>
            <a:r>
              <a:rPr lang="uk-UA" dirty="0" smtClean="0"/>
              <a:t>вони базуються на тезах про органічний характер </a:t>
            </a:r>
            <a:r>
              <a:rPr lang="uk-UA" dirty="0" smtClean="0"/>
              <a:t>вихідного матеріалу.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Виникнення і розвиток теорії органічного походження</a:t>
            </a:r>
            <a:endParaRPr lang="ru-RU" dirty="0"/>
          </a:p>
        </p:txBody>
      </p:sp>
      <p:pic>
        <p:nvPicPr>
          <p:cNvPr id="27650" name="Picture 2" descr="http://im1-tub-ua.yandex.net/i?id=a1d0cf8b8393d27ca0355a8709e0dd09-35-144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488" y="3786189"/>
            <a:ext cx="2357454" cy="22962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На </a:t>
            </a:r>
            <a:r>
              <a:rPr lang="ru-RU" dirty="0" err="1" smtClean="0"/>
              <a:t>первісній</a:t>
            </a:r>
            <a:r>
              <a:rPr lang="ru-RU" dirty="0" smtClean="0"/>
              <a:t> </a:t>
            </a:r>
            <a:r>
              <a:rPr lang="ru-RU" dirty="0" err="1" smtClean="0"/>
              <a:t>стадії</a:t>
            </a:r>
            <a:r>
              <a:rPr lang="ru-RU" dirty="0" smtClean="0"/>
              <a:t> </a:t>
            </a:r>
            <a:r>
              <a:rPr lang="ru-RU" dirty="0" err="1" smtClean="0"/>
              <a:t>формування</a:t>
            </a:r>
            <a:r>
              <a:rPr lang="ru-RU" dirty="0" smtClean="0"/>
              <a:t> </a:t>
            </a:r>
            <a:r>
              <a:rPr lang="ru-RU" dirty="0" err="1" smtClean="0"/>
              <a:t>планети</a:t>
            </a:r>
            <a:r>
              <a:rPr lang="ru-RU" dirty="0" smtClean="0"/>
              <a:t> Земля метали </a:t>
            </a:r>
            <a:r>
              <a:rPr lang="ru-RU" dirty="0" err="1" smtClean="0"/>
              <a:t>сполучались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вуглецем</a:t>
            </a:r>
            <a:r>
              <a:rPr lang="ru-RU" dirty="0" smtClean="0"/>
              <a:t>, </a:t>
            </a:r>
            <a:r>
              <a:rPr lang="ru-RU" dirty="0" err="1" smtClean="0"/>
              <a:t>утворюючи</a:t>
            </a:r>
            <a:r>
              <a:rPr lang="ru-RU" dirty="0" smtClean="0"/>
              <a:t> </a:t>
            </a:r>
            <a:r>
              <a:rPr lang="ru-RU" dirty="0" err="1" smtClean="0"/>
              <a:t>карбіди</a:t>
            </a:r>
            <a:r>
              <a:rPr lang="ru-RU" dirty="0" smtClean="0"/>
              <a:t>. У </a:t>
            </a:r>
            <a:r>
              <a:rPr lang="ru-RU" dirty="0" err="1" smtClean="0"/>
              <a:t>результаті</a:t>
            </a:r>
            <a:r>
              <a:rPr lang="ru-RU" dirty="0" smtClean="0"/>
              <a:t> </a:t>
            </a:r>
            <a:r>
              <a:rPr lang="ru-RU" dirty="0" err="1" smtClean="0"/>
              <a:t>реакції</a:t>
            </a:r>
            <a:r>
              <a:rPr lang="ru-RU" dirty="0" smtClean="0"/>
              <a:t> </a:t>
            </a:r>
            <a:r>
              <a:rPr lang="ru-RU" dirty="0" err="1" smtClean="0"/>
              <a:t>карбідів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водою (водною парою) у </a:t>
            </a:r>
            <a:r>
              <a:rPr lang="ru-RU" dirty="0" err="1" smtClean="0"/>
              <a:t>глибинах</a:t>
            </a:r>
            <a:r>
              <a:rPr lang="ru-RU" dirty="0" smtClean="0"/>
              <a:t> </a:t>
            </a:r>
            <a:r>
              <a:rPr lang="ru-RU" dirty="0" err="1" smtClean="0"/>
              <a:t>утворюють</a:t>
            </a:r>
            <a:r>
              <a:rPr lang="ru-RU" dirty="0" smtClean="0"/>
              <a:t> </a:t>
            </a:r>
            <a:r>
              <a:rPr lang="ru-RU" dirty="0" err="1" smtClean="0"/>
              <a:t>газуваті</a:t>
            </a:r>
            <a:r>
              <a:rPr lang="ru-RU" dirty="0" smtClean="0"/>
              <a:t> </a:t>
            </a:r>
            <a:r>
              <a:rPr lang="ru-RU" dirty="0" err="1" smtClean="0"/>
              <a:t>вуглеводні</a:t>
            </a:r>
            <a:r>
              <a:rPr lang="ru-RU" dirty="0" smtClean="0"/>
              <a:t> (метан, ацетилен)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Теорія мінерального походження корисних копалин</a:t>
            </a:r>
            <a:endParaRPr lang="ru-RU" dirty="0"/>
          </a:p>
        </p:txBody>
      </p:sp>
      <p:pic>
        <p:nvPicPr>
          <p:cNvPr id="15362" name="Picture 2" descr="Полезные ископаемые пришли на Землю из космоса. Новости науки и техники. Изобретения. Открытия. Новинк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4000504"/>
            <a:ext cx="2571768" cy="1928826"/>
          </a:xfrm>
          <a:prstGeom prst="rect">
            <a:avLst/>
          </a:prstGeom>
          <a:noFill/>
        </p:spPr>
      </p:pic>
      <p:pic>
        <p:nvPicPr>
          <p:cNvPr id="15364" name="Picture 4" descr="Мінерал QuickiWik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3929066"/>
            <a:ext cx="2653201" cy="20383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103</TotalTime>
  <Words>346</Words>
  <Application>Microsoft Office PowerPoint</Application>
  <PresentationFormat>Экран (4:3)</PresentationFormat>
  <Paragraphs>33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Бумажная</vt:lpstr>
      <vt:lpstr>Походження горючих копалин</vt:lpstr>
      <vt:lpstr>Мета</vt:lpstr>
      <vt:lpstr>План</vt:lpstr>
      <vt:lpstr>Паливні корисні копалини</vt:lpstr>
      <vt:lpstr>Класифікація корисних копалин</vt:lpstr>
      <vt:lpstr>Історія відкриття корисних копалин</vt:lpstr>
      <vt:lpstr>Теорія органічного походження корисних копалин</vt:lpstr>
      <vt:lpstr>Виникнення і розвиток теорії органічного походження</vt:lpstr>
      <vt:lpstr>Теорія мінерального походження корисних копалин</vt:lpstr>
      <vt:lpstr>Виникнення і розвиток теорії мінерального походження</vt:lpstr>
      <vt:lpstr>Космічна гіпотеза  Соколова про походження нафти і газу</vt:lpstr>
      <vt:lpstr>Найбільші в світі родовища корисних копалин</vt:lpstr>
      <vt:lpstr>Країни з найбільшими запасами нафти</vt:lpstr>
      <vt:lpstr>Родовища природного газу  і нафти в Україні</vt:lpstr>
      <vt:lpstr>Корисні копалини в Україні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Александр</dc:creator>
  <cp:lastModifiedBy>Александр</cp:lastModifiedBy>
  <cp:revision>11</cp:revision>
  <dcterms:created xsi:type="dcterms:W3CDTF">2014-10-21T12:02:52Z</dcterms:created>
  <dcterms:modified xsi:type="dcterms:W3CDTF">2014-10-22T12:59:50Z</dcterms:modified>
</cp:coreProperties>
</file>