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75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60"/>
  </p:normalViewPr>
  <p:slideViewPr>
    <p:cSldViewPr>
      <p:cViewPr varScale="1">
        <p:scale>
          <a:sx n="70" d="100"/>
          <a:sy n="7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2E715-AEE3-40EA-A993-74FB4FEA7B2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DC74A-6B52-41C9-AFA6-F5897D49248F}">
      <dgm:prSet phldrT="[Текст]" custT="1"/>
      <dgm:spPr/>
      <dgm:t>
        <a:bodyPr/>
        <a:lstStyle/>
        <a:p>
          <a:r>
            <a:rPr lang="uk-UA" sz="1600" dirty="0" smtClean="0"/>
            <a:t>Засоби побутової хімії</a:t>
          </a:r>
          <a:endParaRPr lang="ru-RU" sz="1600" dirty="0"/>
        </a:p>
      </dgm:t>
    </dgm:pt>
    <dgm:pt modelId="{C1AE7728-69CB-4CA3-B3C5-788EECF9A0C6}" type="parTrans" cxnId="{A27E2476-3C78-4ECF-9117-CE32F8A28AEE}">
      <dgm:prSet/>
      <dgm:spPr/>
      <dgm:t>
        <a:bodyPr/>
        <a:lstStyle/>
        <a:p>
          <a:endParaRPr lang="ru-RU"/>
        </a:p>
      </dgm:t>
    </dgm:pt>
    <dgm:pt modelId="{F2A9F72B-3C54-4E35-9284-31BF2CF1F28B}" type="sibTrans" cxnId="{A27E2476-3C78-4ECF-9117-CE32F8A28AEE}">
      <dgm:prSet/>
      <dgm:spPr/>
      <dgm:t>
        <a:bodyPr/>
        <a:lstStyle/>
        <a:p>
          <a:endParaRPr lang="ru-RU"/>
        </a:p>
      </dgm:t>
    </dgm:pt>
    <dgm:pt modelId="{EB93B015-99D7-4D49-BC7D-1967DFA05856}">
      <dgm:prSet phldrT="[Текст]"/>
      <dgm:spPr/>
      <dgm:t>
        <a:bodyPr/>
        <a:lstStyle/>
        <a:p>
          <a:r>
            <a:rPr lang="uk-UA" dirty="0" err="1" smtClean="0"/>
            <a:t>Прафюмерія</a:t>
          </a:r>
          <a:r>
            <a:rPr lang="uk-UA" dirty="0" smtClean="0"/>
            <a:t> і косметика</a:t>
          </a:r>
          <a:endParaRPr lang="ru-RU" dirty="0"/>
        </a:p>
      </dgm:t>
    </dgm:pt>
    <dgm:pt modelId="{DAFB72A1-17AD-401A-8D23-68A330F7409A}" type="parTrans" cxnId="{C7972902-AD72-4EA1-AD57-7FAA9BB6ED20}">
      <dgm:prSet/>
      <dgm:spPr/>
      <dgm:t>
        <a:bodyPr/>
        <a:lstStyle/>
        <a:p>
          <a:endParaRPr lang="ru-RU"/>
        </a:p>
      </dgm:t>
    </dgm:pt>
    <dgm:pt modelId="{1780E486-FED8-4D38-AA1B-362404A358AB}" type="sibTrans" cxnId="{C7972902-AD72-4EA1-AD57-7FAA9BB6ED20}">
      <dgm:prSet/>
      <dgm:spPr/>
      <dgm:t>
        <a:bodyPr/>
        <a:lstStyle/>
        <a:p>
          <a:endParaRPr lang="ru-RU"/>
        </a:p>
      </dgm:t>
    </dgm:pt>
    <dgm:pt modelId="{E8F97334-9F31-459F-97F0-73DC0DDCEDC3}">
      <dgm:prSet phldrT="[Текст]"/>
      <dgm:spPr/>
      <dgm:t>
        <a:bodyPr/>
        <a:lstStyle/>
        <a:p>
          <a:r>
            <a:rPr lang="uk-UA" dirty="0" smtClean="0"/>
            <a:t>Засоби догляду за садом і городом</a:t>
          </a:r>
          <a:endParaRPr lang="ru-RU" dirty="0"/>
        </a:p>
      </dgm:t>
    </dgm:pt>
    <dgm:pt modelId="{C10BF62F-FEE5-43AE-BABA-63382E148600}" type="parTrans" cxnId="{7B1C79A3-C4C8-4CBA-B796-79C99974F25B}">
      <dgm:prSet/>
      <dgm:spPr/>
      <dgm:t>
        <a:bodyPr/>
        <a:lstStyle/>
        <a:p>
          <a:endParaRPr lang="ru-RU"/>
        </a:p>
      </dgm:t>
    </dgm:pt>
    <dgm:pt modelId="{466C1501-7A2F-46D9-A647-5A85F6870A34}" type="sibTrans" cxnId="{7B1C79A3-C4C8-4CBA-B796-79C99974F25B}">
      <dgm:prSet/>
      <dgm:spPr/>
      <dgm:t>
        <a:bodyPr/>
        <a:lstStyle/>
        <a:p>
          <a:endParaRPr lang="ru-RU"/>
        </a:p>
      </dgm:t>
    </dgm:pt>
    <dgm:pt modelId="{AAA5CA16-3DBB-41A9-BD67-06C7FDC8F74B}">
      <dgm:prSet phldrT="[Текст]"/>
      <dgm:spPr/>
      <dgm:t>
        <a:bodyPr/>
        <a:lstStyle/>
        <a:p>
          <a:r>
            <a:rPr lang="uk-UA" dirty="0" smtClean="0"/>
            <a:t>Засоби догляду за житлом</a:t>
          </a:r>
          <a:endParaRPr lang="ru-RU" dirty="0"/>
        </a:p>
      </dgm:t>
    </dgm:pt>
    <dgm:pt modelId="{026342BD-AE80-426C-B825-2B0936E3CD79}" type="parTrans" cxnId="{6DD40CBA-8EE4-44CC-9636-1B025E0FCC70}">
      <dgm:prSet/>
      <dgm:spPr/>
      <dgm:t>
        <a:bodyPr/>
        <a:lstStyle/>
        <a:p>
          <a:endParaRPr lang="ru-RU"/>
        </a:p>
      </dgm:t>
    </dgm:pt>
    <dgm:pt modelId="{4E47793A-B59F-47EB-9947-86BFEF139AEF}" type="sibTrans" cxnId="{6DD40CBA-8EE4-44CC-9636-1B025E0FCC70}">
      <dgm:prSet/>
      <dgm:spPr/>
      <dgm:t>
        <a:bodyPr/>
        <a:lstStyle/>
        <a:p>
          <a:endParaRPr lang="ru-RU"/>
        </a:p>
      </dgm:t>
    </dgm:pt>
    <dgm:pt modelId="{B0F08929-1AB8-4A14-8214-F7E392F0FDA7}">
      <dgm:prSet phldrT="[Текст]"/>
      <dgm:spPr/>
      <dgm:t>
        <a:bodyPr/>
        <a:lstStyle/>
        <a:p>
          <a:r>
            <a:rPr lang="uk-UA" dirty="0" smtClean="0"/>
            <a:t>Дезінфікуючи  засоби </a:t>
          </a:r>
          <a:endParaRPr lang="ru-RU" dirty="0"/>
        </a:p>
      </dgm:t>
    </dgm:pt>
    <dgm:pt modelId="{8A1BD1CE-67BA-41F3-AA63-7E2D02A6708B}" type="parTrans" cxnId="{92D9C2E9-5D7A-45E8-902B-57F8F8C6D9F9}">
      <dgm:prSet/>
      <dgm:spPr/>
      <dgm:t>
        <a:bodyPr/>
        <a:lstStyle/>
        <a:p>
          <a:endParaRPr lang="ru-RU"/>
        </a:p>
      </dgm:t>
    </dgm:pt>
    <dgm:pt modelId="{3B8785D2-4F53-47F4-B1A4-ECCDA3526CD3}" type="sibTrans" cxnId="{92D9C2E9-5D7A-45E8-902B-57F8F8C6D9F9}">
      <dgm:prSet/>
      <dgm:spPr/>
      <dgm:t>
        <a:bodyPr/>
        <a:lstStyle/>
        <a:p>
          <a:endParaRPr lang="ru-RU"/>
        </a:p>
      </dgm:t>
    </dgm:pt>
    <dgm:pt modelId="{34413A79-F3C0-4791-BA17-7B80B43DFD0A}">
      <dgm:prSet phldrT="[Текст]"/>
      <dgm:spPr/>
      <dgm:t>
        <a:bodyPr/>
        <a:lstStyle/>
        <a:p>
          <a:r>
            <a:rPr lang="uk-UA" dirty="0" smtClean="0"/>
            <a:t>Засоби догляду за транспортом</a:t>
          </a:r>
          <a:endParaRPr lang="ru-RU" dirty="0"/>
        </a:p>
      </dgm:t>
    </dgm:pt>
    <dgm:pt modelId="{FC2F155F-44BA-44DB-9DB0-3D616763258F}" type="parTrans" cxnId="{907206DF-39BA-426A-9768-F69F6DE90C1C}">
      <dgm:prSet/>
      <dgm:spPr/>
      <dgm:t>
        <a:bodyPr/>
        <a:lstStyle/>
        <a:p>
          <a:endParaRPr lang="ru-RU"/>
        </a:p>
      </dgm:t>
    </dgm:pt>
    <dgm:pt modelId="{6F4A287F-86E5-4269-9927-D9A48BA04BAB}" type="sibTrans" cxnId="{907206DF-39BA-426A-9768-F69F6DE90C1C}">
      <dgm:prSet/>
      <dgm:spPr/>
      <dgm:t>
        <a:bodyPr/>
        <a:lstStyle/>
        <a:p>
          <a:endParaRPr lang="ru-RU"/>
        </a:p>
      </dgm:t>
    </dgm:pt>
    <dgm:pt modelId="{0E1BD78E-C8A8-4913-B2B6-9BFCC526CE14}">
      <dgm:prSet phldrT="[Текст]"/>
      <dgm:spPr/>
      <dgm:t>
        <a:bodyPr/>
        <a:lstStyle/>
        <a:p>
          <a:r>
            <a:rPr lang="uk-UA" dirty="0" smtClean="0"/>
            <a:t>Засоби для чищення</a:t>
          </a:r>
          <a:endParaRPr lang="ru-RU" dirty="0"/>
        </a:p>
      </dgm:t>
    </dgm:pt>
    <dgm:pt modelId="{1F706CE0-6017-42AB-9679-AC4443167485}" type="parTrans" cxnId="{587A6E69-6229-4865-9DDA-701FDD1B16D1}">
      <dgm:prSet/>
      <dgm:spPr/>
      <dgm:t>
        <a:bodyPr/>
        <a:lstStyle/>
        <a:p>
          <a:endParaRPr lang="ru-RU"/>
        </a:p>
      </dgm:t>
    </dgm:pt>
    <dgm:pt modelId="{832E959D-64B9-4D93-99F9-17DE79217E53}" type="sibTrans" cxnId="{587A6E69-6229-4865-9DDA-701FDD1B16D1}">
      <dgm:prSet/>
      <dgm:spPr/>
      <dgm:t>
        <a:bodyPr/>
        <a:lstStyle/>
        <a:p>
          <a:endParaRPr lang="ru-RU"/>
        </a:p>
      </dgm:t>
    </dgm:pt>
    <dgm:pt modelId="{FAAB0CD9-4D3C-4E64-98DE-6F730BDD4FF0}">
      <dgm:prSet phldrT="[Текст]"/>
      <dgm:spPr/>
      <dgm:t>
        <a:bodyPr/>
        <a:lstStyle/>
        <a:p>
          <a:r>
            <a:rPr lang="uk-UA" dirty="0" smtClean="0"/>
            <a:t>Клеї </a:t>
          </a:r>
          <a:endParaRPr lang="ru-RU" dirty="0"/>
        </a:p>
      </dgm:t>
    </dgm:pt>
    <dgm:pt modelId="{C43B14E6-68B8-4B45-BEC6-01FCA6FDB248}" type="sibTrans" cxnId="{B09DB2B8-E392-45F9-B639-D49373546D06}">
      <dgm:prSet/>
      <dgm:spPr/>
      <dgm:t>
        <a:bodyPr/>
        <a:lstStyle/>
        <a:p>
          <a:endParaRPr lang="ru-RU"/>
        </a:p>
      </dgm:t>
    </dgm:pt>
    <dgm:pt modelId="{B72671FB-AB95-44EA-B2C6-D7F2C0109CFF}" type="parTrans" cxnId="{B09DB2B8-E392-45F9-B639-D49373546D06}">
      <dgm:prSet/>
      <dgm:spPr/>
      <dgm:t>
        <a:bodyPr/>
        <a:lstStyle/>
        <a:p>
          <a:endParaRPr lang="ru-RU"/>
        </a:p>
      </dgm:t>
    </dgm:pt>
    <dgm:pt modelId="{21FCA597-C10E-4C2E-95CD-99A75BFF6C76}">
      <dgm:prSet phldrT="[Текст]"/>
      <dgm:spPr/>
      <dgm:t>
        <a:bodyPr/>
        <a:lstStyle/>
        <a:p>
          <a:r>
            <a:rPr lang="uk-UA" dirty="0" smtClean="0"/>
            <a:t>Засоби гігієни</a:t>
          </a:r>
          <a:endParaRPr lang="ru-RU" dirty="0"/>
        </a:p>
      </dgm:t>
    </dgm:pt>
    <dgm:pt modelId="{82741017-3FEA-41F9-9999-631EBB0836BA}" type="sibTrans" cxnId="{0DA7FE89-B52A-4063-95AF-7ACC93B5CF1F}">
      <dgm:prSet/>
      <dgm:spPr/>
      <dgm:t>
        <a:bodyPr/>
        <a:lstStyle/>
        <a:p>
          <a:endParaRPr lang="ru-RU"/>
        </a:p>
      </dgm:t>
    </dgm:pt>
    <dgm:pt modelId="{9008F88B-D8FE-4168-91D9-746C633ECDD7}" type="parTrans" cxnId="{0DA7FE89-B52A-4063-95AF-7ACC93B5CF1F}">
      <dgm:prSet/>
      <dgm:spPr/>
      <dgm:t>
        <a:bodyPr/>
        <a:lstStyle/>
        <a:p>
          <a:endParaRPr lang="ru-RU"/>
        </a:p>
      </dgm:t>
    </dgm:pt>
    <dgm:pt modelId="{E4367EB7-B491-44A8-92FC-C616CB7B2357}">
      <dgm:prSet phldrT="[Текст]"/>
      <dgm:spPr/>
      <dgm:t>
        <a:bodyPr/>
        <a:lstStyle/>
        <a:p>
          <a:r>
            <a:rPr lang="uk-UA" dirty="0" smtClean="0"/>
            <a:t>Мийні засоби</a:t>
          </a:r>
          <a:endParaRPr lang="ru-RU" dirty="0"/>
        </a:p>
      </dgm:t>
    </dgm:pt>
    <dgm:pt modelId="{61FE6824-EC02-4D3C-9E63-84F10ADF3EF1}" type="sibTrans" cxnId="{5751C591-E25C-4E22-81BC-A68D3C112549}">
      <dgm:prSet/>
      <dgm:spPr/>
      <dgm:t>
        <a:bodyPr/>
        <a:lstStyle/>
        <a:p>
          <a:endParaRPr lang="ru-RU"/>
        </a:p>
      </dgm:t>
    </dgm:pt>
    <dgm:pt modelId="{8583CC4C-3F29-4715-971C-CE3720AACFF4}" type="parTrans" cxnId="{5751C591-E25C-4E22-81BC-A68D3C112549}">
      <dgm:prSet/>
      <dgm:spPr/>
      <dgm:t>
        <a:bodyPr/>
        <a:lstStyle/>
        <a:p>
          <a:endParaRPr lang="ru-RU"/>
        </a:p>
      </dgm:t>
    </dgm:pt>
    <dgm:pt modelId="{CABF80BA-6AE5-4E4A-ACFC-38A322260949}" type="pres">
      <dgm:prSet presAssocID="{AA72E715-AEE3-40EA-A993-74FB4FEA7B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4290E-325B-4122-A1CA-4DCBF373467B}" type="pres">
      <dgm:prSet presAssocID="{1E2DC74A-6B52-41C9-AFA6-F5897D49248F}" presName="centerShape" presStyleLbl="node0" presStyleIdx="0" presStyleCnt="1" custScaleX="233310" custScaleY="200586"/>
      <dgm:spPr/>
      <dgm:t>
        <a:bodyPr/>
        <a:lstStyle/>
        <a:p>
          <a:endParaRPr lang="ru-RU"/>
        </a:p>
      </dgm:t>
    </dgm:pt>
    <dgm:pt modelId="{FBF31F2B-AAF4-408E-9860-5E04490B63BE}" type="pres">
      <dgm:prSet presAssocID="{8583CC4C-3F29-4715-971C-CE3720AACFF4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3463F5C-0C3F-4FB8-B7BA-69E786770D72}" type="pres">
      <dgm:prSet presAssocID="{8583CC4C-3F29-4715-971C-CE3720AACFF4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4E571A69-785C-46BC-9FEE-DD3247027946}" type="pres">
      <dgm:prSet presAssocID="{E4367EB7-B491-44A8-92FC-C616CB7B235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DDA17-23A8-4BE4-A8F5-E917E9170FA4}" type="pres">
      <dgm:prSet presAssocID="{9008F88B-D8FE-4168-91D9-746C633ECDD7}" presName="parTrans" presStyleLbl="sibTrans2D1" presStyleIdx="1" presStyleCnt="9"/>
      <dgm:spPr/>
      <dgm:t>
        <a:bodyPr/>
        <a:lstStyle/>
        <a:p>
          <a:endParaRPr lang="ru-RU"/>
        </a:p>
      </dgm:t>
    </dgm:pt>
    <dgm:pt modelId="{4EC5C286-3AFA-4122-A850-9E6938827869}" type="pres">
      <dgm:prSet presAssocID="{9008F88B-D8FE-4168-91D9-746C633ECDD7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46A5BA54-952F-4F35-8B91-136136FEAB9D}" type="pres">
      <dgm:prSet presAssocID="{21FCA597-C10E-4C2E-95CD-99A75BFF6C7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5E9B2-B966-4CBE-953A-CD37F20126E0}" type="pres">
      <dgm:prSet presAssocID="{B72671FB-AB95-44EA-B2C6-D7F2C0109CFF}" presName="parTrans" presStyleLbl="sibTrans2D1" presStyleIdx="2" presStyleCnt="9"/>
      <dgm:spPr/>
      <dgm:t>
        <a:bodyPr/>
        <a:lstStyle/>
        <a:p>
          <a:endParaRPr lang="ru-RU"/>
        </a:p>
      </dgm:t>
    </dgm:pt>
    <dgm:pt modelId="{F4A51F81-EDCD-4F33-AED2-ADF1E16E5568}" type="pres">
      <dgm:prSet presAssocID="{B72671FB-AB95-44EA-B2C6-D7F2C0109CFF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B42DF133-EBA5-476B-A6EF-29731B02D11C}" type="pres">
      <dgm:prSet presAssocID="{FAAB0CD9-4D3C-4E64-98DE-6F730BDD4FF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41F9B-D81A-4E06-B08B-325B28C18CD9}" type="pres">
      <dgm:prSet presAssocID="{C10BF62F-FEE5-43AE-BABA-63382E148600}" presName="parTrans" presStyleLbl="sibTrans2D1" presStyleIdx="3" presStyleCnt="9"/>
      <dgm:spPr/>
      <dgm:t>
        <a:bodyPr/>
        <a:lstStyle/>
        <a:p>
          <a:endParaRPr lang="ru-RU"/>
        </a:p>
      </dgm:t>
    </dgm:pt>
    <dgm:pt modelId="{0CBD98D5-9601-4858-A078-D782158CCC89}" type="pres">
      <dgm:prSet presAssocID="{C10BF62F-FEE5-43AE-BABA-63382E148600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B32F5938-0337-4C90-B68E-59D431D86F06}" type="pres">
      <dgm:prSet presAssocID="{E8F97334-9F31-459F-97F0-73DC0DDCEDC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374FF-F6FA-4861-A89F-5CAA0FEED743}" type="pres">
      <dgm:prSet presAssocID="{DAFB72A1-17AD-401A-8D23-68A330F7409A}" presName="parTrans" presStyleLbl="sibTrans2D1" presStyleIdx="4" presStyleCnt="9"/>
      <dgm:spPr/>
      <dgm:t>
        <a:bodyPr/>
        <a:lstStyle/>
        <a:p>
          <a:endParaRPr lang="ru-RU"/>
        </a:p>
      </dgm:t>
    </dgm:pt>
    <dgm:pt modelId="{FD546149-4493-4246-B16A-015A909F01A5}" type="pres">
      <dgm:prSet presAssocID="{DAFB72A1-17AD-401A-8D23-68A330F7409A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C1A2FFA-B913-4C1D-A68F-4F845918DBE3}" type="pres">
      <dgm:prSet presAssocID="{EB93B015-99D7-4D49-BC7D-1967DFA0585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62ABF-0BF0-4F24-BDD2-70F2091A22C4}" type="pres">
      <dgm:prSet presAssocID="{026342BD-AE80-426C-B825-2B0936E3CD79}" presName="parTrans" presStyleLbl="sibTrans2D1" presStyleIdx="5" presStyleCnt="9"/>
      <dgm:spPr/>
      <dgm:t>
        <a:bodyPr/>
        <a:lstStyle/>
        <a:p>
          <a:endParaRPr lang="ru-RU"/>
        </a:p>
      </dgm:t>
    </dgm:pt>
    <dgm:pt modelId="{EC37DF0B-5385-4D97-9E5D-1B411E0C667B}" type="pres">
      <dgm:prSet presAssocID="{026342BD-AE80-426C-B825-2B0936E3CD79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471DA977-8A57-4CDB-9738-4849F2733846}" type="pres">
      <dgm:prSet presAssocID="{AAA5CA16-3DBB-41A9-BD67-06C7FDC8F74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FEBBC-A457-4D94-84F5-44B5FACEC2EE}" type="pres">
      <dgm:prSet presAssocID="{8A1BD1CE-67BA-41F3-AA63-7E2D02A6708B}" presName="parTrans" presStyleLbl="sibTrans2D1" presStyleIdx="6" presStyleCnt="9"/>
      <dgm:spPr/>
      <dgm:t>
        <a:bodyPr/>
        <a:lstStyle/>
        <a:p>
          <a:endParaRPr lang="ru-RU"/>
        </a:p>
      </dgm:t>
    </dgm:pt>
    <dgm:pt modelId="{003FF9DA-1DCD-4659-B118-6EB796C2FA4D}" type="pres">
      <dgm:prSet presAssocID="{8A1BD1CE-67BA-41F3-AA63-7E2D02A6708B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0E3D6F28-0EB5-496A-9798-E0EB3BA166D1}" type="pres">
      <dgm:prSet presAssocID="{B0F08929-1AB8-4A14-8214-F7E392F0FDA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9A246-CC32-4D08-A444-8E6A96470F18}" type="pres">
      <dgm:prSet presAssocID="{FC2F155F-44BA-44DB-9DB0-3D616763258F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8E3FEB6-F83E-45EA-96CF-A3A61D83FD6E}" type="pres">
      <dgm:prSet presAssocID="{FC2F155F-44BA-44DB-9DB0-3D616763258F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7A5F9ECF-9325-4FB3-9795-11FEAC88124E}" type="pres">
      <dgm:prSet presAssocID="{34413A79-F3C0-4791-BA17-7B80B43DFD0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5C45C-B41A-4E03-9C91-71936C84A1C1}" type="pres">
      <dgm:prSet presAssocID="{1F706CE0-6017-42AB-9679-AC4443167485}" presName="parTrans" presStyleLbl="sibTrans2D1" presStyleIdx="8" presStyleCnt="9"/>
      <dgm:spPr/>
      <dgm:t>
        <a:bodyPr/>
        <a:lstStyle/>
        <a:p>
          <a:endParaRPr lang="ru-RU"/>
        </a:p>
      </dgm:t>
    </dgm:pt>
    <dgm:pt modelId="{C9523ED8-5195-4AC8-B160-7BD63F329B99}" type="pres">
      <dgm:prSet presAssocID="{1F706CE0-6017-42AB-9679-AC4443167485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FA4D0C94-3528-4C3D-9A9B-3ED6C715DDCF}" type="pres">
      <dgm:prSet presAssocID="{0E1BD78E-C8A8-4913-B2B6-9BFCC526CE1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D6AB0-9816-4872-8B6A-AFFF42A1098A}" type="presOf" srcId="{B72671FB-AB95-44EA-B2C6-D7F2C0109CFF}" destId="{7F25E9B2-B966-4CBE-953A-CD37F20126E0}" srcOrd="0" destOrd="0" presId="urn:microsoft.com/office/officeart/2005/8/layout/radial5"/>
    <dgm:cxn modelId="{14B7306F-3953-4554-B277-CD8EC30A5139}" type="presOf" srcId="{026342BD-AE80-426C-B825-2B0936E3CD79}" destId="{3BE62ABF-0BF0-4F24-BDD2-70F2091A22C4}" srcOrd="0" destOrd="0" presId="urn:microsoft.com/office/officeart/2005/8/layout/radial5"/>
    <dgm:cxn modelId="{DB59F0A4-23F5-4D92-86DF-731CB78AA288}" type="presOf" srcId="{8A1BD1CE-67BA-41F3-AA63-7E2D02A6708B}" destId="{6A5FEBBC-A457-4D94-84F5-44B5FACEC2EE}" srcOrd="0" destOrd="0" presId="urn:microsoft.com/office/officeart/2005/8/layout/radial5"/>
    <dgm:cxn modelId="{907206DF-39BA-426A-9768-F69F6DE90C1C}" srcId="{1E2DC74A-6B52-41C9-AFA6-F5897D49248F}" destId="{34413A79-F3C0-4791-BA17-7B80B43DFD0A}" srcOrd="7" destOrd="0" parTransId="{FC2F155F-44BA-44DB-9DB0-3D616763258F}" sibTransId="{6F4A287F-86E5-4269-9927-D9A48BA04BAB}"/>
    <dgm:cxn modelId="{C0E38FB3-DF69-4D85-B902-C28AF5F64DB2}" type="presOf" srcId="{E4367EB7-B491-44A8-92FC-C616CB7B2357}" destId="{4E571A69-785C-46BC-9FEE-DD3247027946}" srcOrd="0" destOrd="0" presId="urn:microsoft.com/office/officeart/2005/8/layout/radial5"/>
    <dgm:cxn modelId="{A27E2476-3C78-4ECF-9117-CE32F8A28AEE}" srcId="{AA72E715-AEE3-40EA-A993-74FB4FEA7B24}" destId="{1E2DC74A-6B52-41C9-AFA6-F5897D49248F}" srcOrd="0" destOrd="0" parTransId="{C1AE7728-69CB-4CA3-B3C5-788EECF9A0C6}" sibTransId="{F2A9F72B-3C54-4E35-9284-31BF2CF1F28B}"/>
    <dgm:cxn modelId="{CAABEFEB-47A9-4B97-AE5D-BB94DF487A71}" type="presOf" srcId="{DAFB72A1-17AD-401A-8D23-68A330F7409A}" destId="{8E7374FF-F6FA-4861-A89F-5CAA0FEED743}" srcOrd="0" destOrd="0" presId="urn:microsoft.com/office/officeart/2005/8/layout/radial5"/>
    <dgm:cxn modelId="{1653EA65-4D70-4B8E-A8BD-0A070A4D767C}" type="presOf" srcId="{FAAB0CD9-4D3C-4E64-98DE-6F730BDD4FF0}" destId="{B42DF133-EBA5-476B-A6EF-29731B02D11C}" srcOrd="0" destOrd="0" presId="urn:microsoft.com/office/officeart/2005/8/layout/radial5"/>
    <dgm:cxn modelId="{7B1C79A3-C4C8-4CBA-B796-79C99974F25B}" srcId="{1E2DC74A-6B52-41C9-AFA6-F5897D49248F}" destId="{E8F97334-9F31-459F-97F0-73DC0DDCEDC3}" srcOrd="3" destOrd="0" parTransId="{C10BF62F-FEE5-43AE-BABA-63382E148600}" sibTransId="{466C1501-7A2F-46D9-A647-5A85F6870A34}"/>
    <dgm:cxn modelId="{8542BCB1-0D67-42A5-9079-652459724B58}" type="presOf" srcId="{1E2DC74A-6B52-41C9-AFA6-F5897D49248F}" destId="{D084290E-325B-4122-A1CA-4DCBF373467B}" srcOrd="0" destOrd="0" presId="urn:microsoft.com/office/officeart/2005/8/layout/radial5"/>
    <dgm:cxn modelId="{B09DB2B8-E392-45F9-B639-D49373546D06}" srcId="{1E2DC74A-6B52-41C9-AFA6-F5897D49248F}" destId="{FAAB0CD9-4D3C-4E64-98DE-6F730BDD4FF0}" srcOrd="2" destOrd="0" parTransId="{B72671FB-AB95-44EA-B2C6-D7F2C0109CFF}" sibTransId="{C43B14E6-68B8-4B45-BEC6-01FCA6FDB248}"/>
    <dgm:cxn modelId="{6DD40CBA-8EE4-44CC-9636-1B025E0FCC70}" srcId="{1E2DC74A-6B52-41C9-AFA6-F5897D49248F}" destId="{AAA5CA16-3DBB-41A9-BD67-06C7FDC8F74B}" srcOrd="5" destOrd="0" parTransId="{026342BD-AE80-426C-B825-2B0936E3CD79}" sibTransId="{4E47793A-B59F-47EB-9947-86BFEF139AEF}"/>
    <dgm:cxn modelId="{F761F9C7-0319-4350-A87B-2098889A0632}" type="presOf" srcId="{9008F88B-D8FE-4168-91D9-746C633ECDD7}" destId="{4EC5C286-3AFA-4122-A850-9E6938827869}" srcOrd="1" destOrd="0" presId="urn:microsoft.com/office/officeart/2005/8/layout/radial5"/>
    <dgm:cxn modelId="{A458B004-851C-4B4A-BF3F-DEF8FA1B704B}" type="presOf" srcId="{FC2F155F-44BA-44DB-9DB0-3D616763258F}" destId="{C629A246-CC32-4D08-A444-8E6A96470F18}" srcOrd="0" destOrd="0" presId="urn:microsoft.com/office/officeart/2005/8/layout/radial5"/>
    <dgm:cxn modelId="{C7972902-AD72-4EA1-AD57-7FAA9BB6ED20}" srcId="{1E2DC74A-6B52-41C9-AFA6-F5897D49248F}" destId="{EB93B015-99D7-4D49-BC7D-1967DFA05856}" srcOrd="4" destOrd="0" parTransId="{DAFB72A1-17AD-401A-8D23-68A330F7409A}" sibTransId="{1780E486-FED8-4D38-AA1B-362404A358AB}"/>
    <dgm:cxn modelId="{ABDA5B92-2BAB-4A8C-B5FF-F8E980DC6C68}" type="presOf" srcId="{026342BD-AE80-426C-B825-2B0936E3CD79}" destId="{EC37DF0B-5385-4D97-9E5D-1B411E0C667B}" srcOrd="1" destOrd="0" presId="urn:microsoft.com/office/officeart/2005/8/layout/radial5"/>
    <dgm:cxn modelId="{5BED7989-EFE9-4B8F-9BD0-59EDBD644CAD}" type="presOf" srcId="{C10BF62F-FEE5-43AE-BABA-63382E148600}" destId="{0CBD98D5-9601-4858-A078-D782158CCC89}" srcOrd="1" destOrd="0" presId="urn:microsoft.com/office/officeart/2005/8/layout/radial5"/>
    <dgm:cxn modelId="{16603AD6-9C0D-4178-9E14-526089C369AE}" type="presOf" srcId="{9008F88B-D8FE-4168-91D9-746C633ECDD7}" destId="{A1DDDA17-23A8-4BE4-A8F5-E917E9170FA4}" srcOrd="0" destOrd="0" presId="urn:microsoft.com/office/officeart/2005/8/layout/radial5"/>
    <dgm:cxn modelId="{2456A8CE-F4AF-4DB8-B805-603A94FA5F57}" type="presOf" srcId="{8583CC4C-3F29-4715-971C-CE3720AACFF4}" destId="{83463F5C-0C3F-4FB8-B7BA-69E786770D72}" srcOrd="1" destOrd="0" presId="urn:microsoft.com/office/officeart/2005/8/layout/radial5"/>
    <dgm:cxn modelId="{0DA7FE89-B52A-4063-95AF-7ACC93B5CF1F}" srcId="{1E2DC74A-6B52-41C9-AFA6-F5897D49248F}" destId="{21FCA597-C10E-4C2E-95CD-99A75BFF6C76}" srcOrd="1" destOrd="0" parTransId="{9008F88B-D8FE-4168-91D9-746C633ECDD7}" sibTransId="{82741017-3FEA-41F9-9999-631EBB0836BA}"/>
    <dgm:cxn modelId="{A179D41D-674F-4970-8A91-3255FB4EB6A6}" type="presOf" srcId="{AA72E715-AEE3-40EA-A993-74FB4FEA7B24}" destId="{CABF80BA-6AE5-4E4A-ACFC-38A322260949}" srcOrd="0" destOrd="0" presId="urn:microsoft.com/office/officeart/2005/8/layout/radial5"/>
    <dgm:cxn modelId="{D16CED05-380D-4871-8417-B6F454E9110B}" type="presOf" srcId="{E8F97334-9F31-459F-97F0-73DC0DDCEDC3}" destId="{B32F5938-0337-4C90-B68E-59D431D86F06}" srcOrd="0" destOrd="0" presId="urn:microsoft.com/office/officeart/2005/8/layout/radial5"/>
    <dgm:cxn modelId="{E51F0663-49D6-4321-8B98-4A7634AB79E3}" type="presOf" srcId="{B72671FB-AB95-44EA-B2C6-D7F2C0109CFF}" destId="{F4A51F81-EDCD-4F33-AED2-ADF1E16E5568}" srcOrd="1" destOrd="0" presId="urn:microsoft.com/office/officeart/2005/8/layout/radial5"/>
    <dgm:cxn modelId="{2F33EE00-0E2F-47E5-9BE0-E2C30C28BD05}" type="presOf" srcId="{B0F08929-1AB8-4A14-8214-F7E392F0FDA7}" destId="{0E3D6F28-0EB5-496A-9798-E0EB3BA166D1}" srcOrd="0" destOrd="0" presId="urn:microsoft.com/office/officeart/2005/8/layout/radial5"/>
    <dgm:cxn modelId="{61DF6619-A760-4565-9E65-C36267E3383E}" type="presOf" srcId="{DAFB72A1-17AD-401A-8D23-68A330F7409A}" destId="{FD546149-4493-4246-B16A-015A909F01A5}" srcOrd="1" destOrd="0" presId="urn:microsoft.com/office/officeart/2005/8/layout/radial5"/>
    <dgm:cxn modelId="{04F35ED5-53BC-4ABC-9602-31862BD21C44}" type="presOf" srcId="{1F706CE0-6017-42AB-9679-AC4443167485}" destId="{4865C45C-B41A-4E03-9C91-71936C84A1C1}" srcOrd="0" destOrd="0" presId="urn:microsoft.com/office/officeart/2005/8/layout/radial5"/>
    <dgm:cxn modelId="{587A6E69-6229-4865-9DDA-701FDD1B16D1}" srcId="{1E2DC74A-6B52-41C9-AFA6-F5897D49248F}" destId="{0E1BD78E-C8A8-4913-B2B6-9BFCC526CE14}" srcOrd="8" destOrd="0" parTransId="{1F706CE0-6017-42AB-9679-AC4443167485}" sibTransId="{832E959D-64B9-4D93-99F9-17DE79217E53}"/>
    <dgm:cxn modelId="{16E46F19-8AB6-40D9-837C-FF18FE8D3DF0}" type="presOf" srcId="{8583CC4C-3F29-4715-971C-CE3720AACFF4}" destId="{FBF31F2B-AAF4-408E-9860-5E04490B63BE}" srcOrd="0" destOrd="0" presId="urn:microsoft.com/office/officeart/2005/8/layout/radial5"/>
    <dgm:cxn modelId="{FD86A554-F8BB-47B8-8F4C-3C29364A1F99}" type="presOf" srcId="{0E1BD78E-C8A8-4913-B2B6-9BFCC526CE14}" destId="{FA4D0C94-3528-4C3D-9A9B-3ED6C715DDCF}" srcOrd="0" destOrd="0" presId="urn:microsoft.com/office/officeart/2005/8/layout/radial5"/>
    <dgm:cxn modelId="{B69D032C-B271-45AD-A1D9-A5971D145033}" type="presOf" srcId="{1F706CE0-6017-42AB-9679-AC4443167485}" destId="{C9523ED8-5195-4AC8-B160-7BD63F329B99}" srcOrd="1" destOrd="0" presId="urn:microsoft.com/office/officeart/2005/8/layout/radial5"/>
    <dgm:cxn modelId="{55114B0A-2F20-40EE-B361-FA77DB35303D}" type="presOf" srcId="{EB93B015-99D7-4D49-BC7D-1967DFA05856}" destId="{6C1A2FFA-B913-4C1D-A68F-4F845918DBE3}" srcOrd="0" destOrd="0" presId="urn:microsoft.com/office/officeart/2005/8/layout/radial5"/>
    <dgm:cxn modelId="{A1410DC8-934E-4D30-8227-AF671B4572D6}" type="presOf" srcId="{C10BF62F-FEE5-43AE-BABA-63382E148600}" destId="{A7E41F9B-D81A-4E06-B08B-325B28C18CD9}" srcOrd="0" destOrd="0" presId="urn:microsoft.com/office/officeart/2005/8/layout/radial5"/>
    <dgm:cxn modelId="{E2CD8FDF-BACB-40F9-AB0F-0401B6458A8C}" type="presOf" srcId="{21FCA597-C10E-4C2E-95CD-99A75BFF6C76}" destId="{46A5BA54-952F-4F35-8B91-136136FEAB9D}" srcOrd="0" destOrd="0" presId="urn:microsoft.com/office/officeart/2005/8/layout/radial5"/>
    <dgm:cxn modelId="{BE46D931-F386-4FA5-B50C-B1C38E724352}" type="presOf" srcId="{34413A79-F3C0-4791-BA17-7B80B43DFD0A}" destId="{7A5F9ECF-9325-4FB3-9795-11FEAC88124E}" srcOrd="0" destOrd="0" presId="urn:microsoft.com/office/officeart/2005/8/layout/radial5"/>
    <dgm:cxn modelId="{92D9C2E9-5D7A-45E8-902B-57F8F8C6D9F9}" srcId="{1E2DC74A-6B52-41C9-AFA6-F5897D49248F}" destId="{B0F08929-1AB8-4A14-8214-F7E392F0FDA7}" srcOrd="6" destOrd="0" parTransId="{8A1BD1CE-67BA-41F3-AA63-7E2D02A6708B}" sibTransId="{3B8785D2-4F53-47F4-B1A4-ECCDA3526CD3}"/>
    <dgm:cxn modelId="{5751C591-E25C-4E22-81BC-A68D3C112549}" srcId="{1E2DC74A-6B52-41C9-AFA6-F5897D49248F}" destId="{E4367EB7-B491-44A8-92FC-C616CB7B2357}" srcOrd="0" destOrd="0" parTransId="{8583CC4C-3F29-4715-971C-CE3720AACFF4}" sibTransId="{61FE6824-EC02-4D3C-9E63-84F10ADF3EF1}"/>
    <dgm:cxn modelId="{81BA6C04-C194-4A32-A89E-A2D005B0ABDB}" type="presOf" srcId="{FC2F155F-44BA-44DB-9DB0-3D616763258F}" destId="{28E3FEB6-F83E-45EA-96CF-A3A61D83FD6E}" srcOrd="1" destOrd="0" presId="urn:microsoft.com/office/officeart/2005/8/layout/radial5"/>
    <dgm:cxn modelId="{F47E9486-40C8-4CE1-8F07-CADEB4A1C039}" type="presOf" srcId="{8A1BD1CE-67BA-41F3-AA63-7E2D02A6708B}" destId="{003FF9DA-1DCD-4659-B118-6EB796C2FA4D}" srcOrd="1" destOrd="0" presId="urn:microsoft.com/office/officeart/2005/8/layout/radial5"/>
    <dgm:cxn modelId="{E12C7A80-1F1C-44FD-BC8C-7A92E91D6E4E}" type="presOf" srcId="{AAA5CA16-3DBB-41A9-BD67-06C7FDC8F74B}" destId="{471DA977-8A57-4CDB-9738-4849F2733846}" srcOrd="0" destOrd="0" presId="urn:microsoft.com/office/officeart/2005/8/layout/radial5"/>
    <dgm:cxn modelId="{E2C3C569-DB2F-4474-87FD-F16185CA7291}" type="presParOf" srcId="{CABF80BA-6AE5-4E4A-ACFC-38A322260949}" destId="{D084290E-325B-4122-A1CA-4DCBF373467B}" srcOrd="0" destOrd="0" presId="urn:microsoft.com/office/officeart/2005/8/layout/radial5"/>
    <dgm:cxn modelId="{69EE52D1-1D61-49D0-96D2-132B058CC977}" type="presParOf" srcId="{CABF80BA-6AE5-4E4A-ACFC-38A322260949}" destId="{FBF31F2B-AAF4-408E-9860-5E04490B63BE}" srcOrd="1" destOrd="0" presId="urn:microsoft.com/office/officeart/2005/8/layout/radial5"/>
    <dgm:cxn modelId="{F9B0C9F0-2B61-41C9-98A3-CECC7C667F90}" type="presParOf" srcId="{FBF31F2B-AAF4-408E-9860-5E04490B63BE}" destId="{83463F5C-0C3F-4FB8-B7BA-69E786770D72}" srcOrd="0" destOrd="0" presId="urn:microsoft.com/office/officeart/2005/8/layout/radial5"/>
    <dgm:cxn modelId="{F8B62C38-D301-435B-816B-19621C346D2F}" type="presParOf" srcId="{CABF80BA-6AE5-4E4A-ACFC-38A322260949}" destId="{4E571A69-785C-46BC-9FEE-DD3247027946}" srcOrd="2" destOrd="0" presId="urn:microsoft.com/office/officeart/2005/8/layout/radial5"/>
    <dgm:cxn modelId="{CFC599AE-5DDE-4B74-A219-A1ECE1F6D66A}" type="presParOf" srcId="{CABF80BA-6AE5-4E4A-ACFC-38A322260949}" destId="{A1DDDA17-23A8-4BE4-A8F5-E917E9170FA4}" srcOrd="3" destOrd="0" presId="urn:microsoft.com/office/officeart/2005/8/layout/radial5"/>
    <dgm:cxn modelId="{B8773920-3A5F-4D17-AD5B-55B5A53F56B9}" type="presParOf" srcId="{A1DDDA17-23A8-4BE4-A8F5-E917E9170FA4}" destId="{4EC5C286-3AFA-4122-A850-9E6938827869}" srcOrd="0" destOrd="0" presId="urn:microsoft.com/office/officeart/2005/8/layout/radial5"/>
    <dgm:cxn modelId="{37122394-35D9-46FD-8CCB-067AEC45257D}" type="presParOf" srcId="{CABF80BA-6AE5-4E4A-ACFC-38A322260949}" destId="{46A5BA54-952F-4F35-8B91-136136FEAB9D}" srcOrd="4" destOrd="0" presId="urn:microsoft.com/office/officeart/2005/8/layout/radial5"/>
    <dgm:cxn modelId="{386ABE6B-86E6-4ADD-9D56-8DE52CD96CE8}" type="presParOf" srcId="{CABF80BA-6AE5-4E4A-ACFC-38A322260949}" destId="{7F25E9B2-B966-4CBE-953A-CD37F20126E0}" srcOrd="5" destOrd="0" presId="urn:microsoft.com/office/officeart/2005/8/layout/radial5"/>
    <dgm:cxn modelId="{DF96334D-481E-4C3D-B8F2-3506DFB8DCEF}" type="presParOf" srcId="{7F25E9B2-B966-4CBE-953A-CD37F20126E0}" destId="{F4A51F81-EDCD-4F33-AED2-ADF1E16E5568}" srcOrd="0" destOrd="0" presId="urn:microsoft.com/office/officeart/2005/8/layout/radial5"/>
    <dgm:cxn modelId="{3B651BCF-67CC-4CF7-91C4-34F90A02F55B}" type="presParOf" srcId="{CABF80BA-6AE5-4E4A-ACFC-38A322260949}" destId="{B42DF133-EBA5-476B-A6EF-29731B02D11C}" srcOrd="6" destOrd="0" presId="urn:microsoft.com/office/officeart/2005/8/layout/radial5"/>
    <dgm:cxn modelId="{A865AD40-CB58-402B-B3A1-A2A332EEF466}" type="presParOf" srcId="{CABF80BA-6AE5-4E4A-ACFC-38A322260949}" destId="{A7E41F9B-D81A-4E06-B08B-325B28C18CD9}" srcOrd="7" destOrd="0" presId="urn:microsoft.com/office/officeart/2005/8/layout/radial5"/>
    <dgm:cxn modelId="{547C8835-6E18-4A7F-B21B-3D88F01C62A5}" type="presParOf" srcId="{A7E41F9B-D81A-4E06-B08B-325B28C18CD9}" destId="{0CBD98D5-9601-4858-A078-D782158CCC89}" srcOrd="0" destOrd="0" presId="urn:microsoft.com/office/officeart/2005/8/layout/radial5"/>
    <dgm:cxn modelId="{91C2E6A4-7D26-41BF-81BC-63C3435CAF69}" type="presParOf" srcId="{CABF80BA-6AE5-4E4A-ACFC-38A322260949}" destId="{B32F5938-0337-4C90-B68E-59D431D86F06}" srcOrd="8" destOrd="0" presId="urn:microsoft.com/office/officeart/2005/8/layout/radial5"/>
    <dgm:cxn modelId="{406D4687-1630-46A6-B285-25E7E63AB694}" type="presParOf" srcId="{CABF80BA-6AE5-4E4A-ACFC-38A322260949}" destId="{8E7374FF-F6FA-4861-A89F-5CAA0FEED743}" srcOrd="9" destOrd="0" presId="urn:microsoft.com/office/officeart/2005/8/layout/radial5"/>
    <dgm:cxn modelId="{F96AE52B-32F4-4E73-8F7E-01D85AD9AC58}" type="presParOf" srcId="{8E7374FF-F6FA-4861-A89F-5CAA0FEED743}" destId="{FD546149-4493-4246-B16A-015A909F01A5}" srcOrd="0" destOrd="0" presId="urn:microsoft.com/office/officeart/2005/8/layout/radial5"/>
    <dgm:cxn modelId="{EA8BD575-7004-4327-AFF9-3B146437EA44}" type="presParOf" srcId="{CABF80BA-6AE5-4E4A-ACFC-38A322260949}" destId="{6C1A2FFA-B913-4C1D-A68F-4F845918DBE3}" srcOrd="10" destOrd="0" presId="urn:microsoft.com/office/officeart/2005/8/layout/radial5"/>
    <dgm:cxn modelId="{FE22870A-4602-440A-A461-B3C7A4EB1D6F}" type="presParOf" srcId="{CABF80BA-6AE5-4E4A-ACFC-38A322260949}" destId="{3BE62ABF-0BF0-4F24-BDD2-70F2091A22C4}" srcOrd="11" destOrd="0" presId="urn:microsoft.com/office/officeart/2005/8/layout/radial5"/>
    <dgm:cxn modelId="{0632B302-CAB7-49B9-AA35-C850BA51D0E1}" type="presParOf" srcId="{3BE62ABF-0BF0-4F24-BDD2-70F2091A22C4}" destId="{EC37DF0B-5385-4D97-9E5D-1B411E0C667B}" srcOrd="0" destOrd="0" presId="urn:microsoft.com/office/officeart/2005/8/layout/radial5"/>
    <dgm:cxn modelId="{57EB5CE4-B951-4AAA-9B13-25A4C29D4CEB}" type="presParOf" srcId="{CABF80BA-6AE5-4E4A-ACFC-38A322260949}" destId="{471DA977-8A57-4CDB-9738-4849F2733846}" srcOrd="12" destOrd="0" presId="urn:microsoft.com/office/officeart/2005/8/layout/radial5"/>
    <dgm:cxn modelId="{0BE183F9-6771-4248-9314-BBBD9DA9FA0A}" type="presParOf" srcId="{CABF80BA-6AE5-4E4A-ACFC-38A322260949}" destId="{6A5FEBBC-A457-4D94-84F5-44B5FACEC2EE}" srcOrd="13" destOrd="0" presId="urn:microsoft.com/office/officeart/2005/8/layout/radial5"/>
    <dgm:cxn modelId="{DD922528-0C77-41A3-A261-3D0A79322EA5}" type="presParOf" srcId="{6A5FEBBC-A457-4D94-84F5-44B5FACEC2EE}" destId="{003FF9DA-1DCD-4659-B118-6EB796C2FA4D}" srcOrd="0" destOrd="0" presId="urn:microsoft.com/office/officeart/2005/8/layout/radial5"/>
    <dgm:cxn modelId="{9A774EFC-D229-4100-8948-ACD52C3B0E2F}" type="presParOf" srcId="{CABF80BA-6AE5-4E4A-ACFC-38A322260949}" destId="{0E3D6F28-0EB5-496A-9798-E0EB3BA166D1}" srcOrd="14" destOrd="0" presId="urn:microsoft.com/office/officeart/2005/8/layout/radial5"/>
    <dgm:cxn modelId="{CE618605-6B29-4630-8AE8-542B8211F2BE}" type="presParOf" srcId="{CABF80BA-6AE5-4E4A-ACFC-38A322260949}" destId="{C629A246-CC32-4D08-A444-8E6A96470F18}" srcOrd="15" destOrd="0" presId="urn:microsoft.com/office/officeart/2005/8/layout/radial5"/>
    <dgm:cxn modelId="{4749BC21-006E-46E1-B337-A88DCEAC8EEA}" type="presParOf" srcId="{C629A246-CC32-4D08-A444-8E6A96470F18}" destId="{28E3FEB6-F83E-45EA-96CF-A3A61D83FD6E}" srcOrd="0" destOrd="0" presId="urn:microsoft.com/office/officeart/2005/8/layout/radial5"/>
    <dgm:cxn modelId="{11410972-AADF-4AC2-87F8-66A9788E9E0A}" type="presParOf" srcId="{CABF80BA-6AE5-4E4A-ACFC-38A322260949}" destId="{7A5F9ECF-9325-4FB3-9795-11FEAC88124E}" srcOrd="16" destOrd="0" presId="urn:microsoft.com/office/officeart/2005/8/layout/radial5"/>
    <dgm:cxn modelId="{EC9DABC0-D25D-44E3-807B-6AA035863E2D}" type="presParOf" srcId="{CABF80BA-6AE5-4E4A-ACFC-38A322260949}" destId="{4865C45C-B41A-4E03-9C91-71936C84A1C1}" srcOrd="17" destOrd="0" presId="urn:microsoft.com/office/officeart/2005/8/layout/radial5"/>
    <dgm:cxn modelId="{6F670B33-05AD-4774-94B3-03A9310AE041}" type="presParOf" srcId="{4865C45C-B41A-4E03-9C91-71936C84A1C1}" destId="{C9523ED8-5195-4AC8-B160-7BD63F329B99}" srcOrd="0" destOrd="0" presId="urn:microsoft.com/office/officeart/2005/8/layout/radial5"/>
    <dgm:cxn modelId="{F8B74BDE-184D-42F7-B0D8-7BD17D12CF8D}" type="presParOf" srcId="{CABF80BA-6AE5-4E4A-ACFC-38A322260949}" destId="{FA4D0C94-3528-4C3D-9A9B-3ED6C715DDC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E169-B405-4FC9-B509-6A8A1D5AF9D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D39A7-4D45-4B23-A7C5-B075513F6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1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D59369-07E4-49F0-98D0-93AE3C85452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dy_kra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3116"/>
            <a:ext cx="4857784" cy="364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858148" cy="1500198"/>
          </a:xfrm>
        </p:spPr>
        <p:txBody>
          <a:bodyPr anchor="ctr">
            <a:noAutofit/>
          </a:bodyPr>
          <a:lstStyle/>
          <a:p>
            <a:pPr algn="ctr"/>
            <a:r>
              <a:rPr lang="uk-UA" sz="6600" dirty="0" smtClean="0">
                <a:solidFill>
                  <a:schemeClr val="accent5">
                    <a:lumMod val="75000"/>
                  </a:schemeClr>
                </a:solidFill>
              </a:rPr>
              <a:t>Органічні сполуки в побуті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7158" y="4143380"/>
            <a:ext cx="3836842" cy="164307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Підготували 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Могильна Наталія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Хоменко Анастасія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Черкаська </a:t>
            </a:r>
            <a:r>
              <a:rPr lang="uk-UA" smtClean="0">
                <a:solidFill>
                  <a:schemeClr val="accent2">
                    <a:lumMod val="75000"/>
                  </a:schemeClr>
                </a:solidFill>
              </a:rPr>
              <a:t>спеціалізована школа №3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857620" y="6143644"/>
            <a:ext cx="889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2014 г.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4" name="Picture 22" descr="https://encrypted-tbn2.gstatic.com/images?q=tbn:ANd9GcTAy0udVTh8juMVEic7JLdzAvl4Po8q2m_sNQie8IkNfM2AaHveg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239000" cy="1143000"/>
          </a:xfrm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uk-UA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догляду за автотранспортом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142984"/>
            <a:ext cx="3857620" cy="5248608"/>
          </a:xfrm>
        </p:spPr>
        <p:txBody>
          <a:bodyPr>
            <a:normAutofit/>
          </a:bodyPr>
          <a:lstStyle/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автошампуні</a:t>
            </a:r>
            <a:r>
              <a:rPr lang="uk-UA" sz="2800" dirty="0" smtClean="0">
                <a:solidFill>
                  <a:schemeClr val="bg1"/>
                </a:solidFill>
              </a:rPr>
              <a:t>,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поліролі</a:t>
            </a:r>
            <a:r>
              <a:rPr lang="uk-UA" sz="2800" dirty="0" smtClean="0">
                <a:solidFill>
                  <a:schemeClr val="bg1"/>
                </a:solidFill>
              </a:rPr>
              <a:t>,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Омивачі</a:t>
            </a:r>
            <a:r>
              <a:rPr lang="uk-UA" sz="2800" dirty="0" smtClean="0">
                <a:solidFill>
                  <a:schemeClr val="bg1"/>
                </a:solidFill>
              </a:rPr>
              <a:t> скала,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smtClean="0">
                <a:solidFill>
                  <a:schemeClr val="bg1"/>
                </a:solidFill>
              </a:rPr>
              <a:t>засоби чищення салону,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освіжувачі</a:t>
            </a:r>
            <a:r>
              <a:rPr lang="uk-UA" sz="2800" dirty="0" smtClean="0">
                <a:solidFill>
                  <a:schemeClr val="bg1"/>
                </a:solidFill>
              </a:rPr>
              <a:t> повітря тощо.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429024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786322"/>
            <a:ext cx="1143008" cy="173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357826"/>
            <a:ext cx="1388027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AutoShape 2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0" name="AutoShape 18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2" name="AutoShape 20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6" name="Picture 24" descr="https://encrypted-tbn3.gstatic.com/images?q=tbn:ANd9GcTkJNI-3LFO-UMtAyh-RnrivgPqtfU8VsAOATgIi8zQp6Bto3anx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071546"/>
            <a:ext cx="1676400" cy="2628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Клеї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572032" cy="3143272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Клеї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це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полімери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сполуки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застосовуються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з’єднання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матеріалів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07181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142984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5143512"/>
            <a:ext cx="1725942" cy="134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encrypted-tbn1.gstatic.com/images?q=tbn:ANd9GcQH1YbThGOW4X135_oYbRubYBd1NOFXiSPUeiJQX-CNGq2iu6DnB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000504"/>
            <a:ext cx="3585544" cy="2386018"/>
          </a:xfrm>
          <a:prstGeom prst="rect">
            <a:avLst/>
          </a:prstGeom>
          <a:noFill/>
        </p:spPr>
      </p:pic>
      <p:pic>
        <p:nvPicPr>
          <p:cNvPr id="7172" name="Picture 4" descr="https://encrypted-tbn0.gstatic.com/images?q=tbn:ANd9GcRTe3o-DsJPsBHuDsEonh1RZ6NC472M4sBGCWrttw4ZkhZPPGFqq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500174"/>
            <a:ext cx="1952625" cy="2333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QYaPr0DXuY7PCPMyiOL_RV_ZxSpQOlxIT9yxwCHwjaZhUVSFid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207851" cy="5715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239000" cy="11430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</a:rPr>
              <a:t>Лакофарбові засоби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14422"/>
            <a:ext cx="4500594" cy="4286280"/>
          </a:xfrm>
        </p:spPr>
        <p:txBody>
          <a:bodyPr>
            <a:normAutofit fontScale="92500" lnSpcReduction="10000"/>
          </a:bodyPr>
          <a:lstStyle/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оліфи,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лаки,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фарби,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емалі,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ґрунтовки, </a:t>
            </a:r>
          </a:p>
          <a:p>
            <a:pPr marL="0" indent="533400" algn="just"/>
            <a:r>
              <a:rPr lang="uk-UA" dirty="0" err="1" smtClean="0">
                <a:solidFill>
                  <a:schemeClr val="bg1"/>
                </a:solidFill>
              </a:rPr>
              <a:t>шпатлівки</a:t>
            </a:r>
            <a:r>
              <a:rPr lang="uk-UA" dirty="0" smtClean="0">
                <a:solidFill>
                  <a:schemeClr val="bg1"/>
                </a:solidFill>
              </a:rPr>
              <a:t> і </a:t>
            </a:r>
          </a:p>
          <a:p>
            <a:pPr marL="0" indent="533400"/>
            <a:r>
              <a:rPr lang="uk-UA" dirty="0" smtClean="0">
                <a:solidFill>
                  <a:schemeClr val="bg1"/>
                </a:solidFill>
              </a:rPr>
              <a:t>допоміжні матеріали для обробки, </a:t>
            </a:r>
          </a:p>
          <a:p>
            <a:pPr marL="0" indent="533400" algn="just"/>
            <a:endParaRPr lang="uk-UA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000264" cy="29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43446"/>
            <a:ext cx="1747859" cy="174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https://encrypted-tbn3.gstatic.com/images?q=tbn:ANd9GcQFOgcnrTQOTusZzzS6gnQ4gbK83h7S7jTwQTn3e3fgaUcdEm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285860"/>
            <a:ext cx="1371600" cy="1571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Парфумерія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857760"/>
            <a:ext cx="8572560" cy="1571636"/>
          </a:xfrm>
        </p:spPr>
        <p:txBody>
          <a:bodyPr>
            <a:normAutofit/>
          </a:bodyPr>
          <a:lstStyle/>
          <a:p>
            <a:pPr marL="0" indent="622300" algn="just">
              <a:buNone/>
            </a:pP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Розчинниками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дипропіленгліколь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спирту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носіями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парфумерної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очищені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рослинні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запаху.</a:t>
            </a:r>
          </a:p>
          <a:p>
            <a:pPr marL="0" indent="622300" algn="just">
              <a:buNone/>
            </a:pPr>
            <a:endParaRPr lang="uk-UA" sz="2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071702" cy="214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492" y="2143116"/>
            <a:ext cx="59055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21468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14311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58" y="107154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 algn="just"/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рідкі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масляні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летких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ароматичних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парфумерну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композицію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4429156" cy="1571612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dirty="0" smtClean="0"/>
              <a:t>Косметика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00570"/>
            <a:ext cx="8572560" cy="2357430"/>
          </a:xfrm>
        </p:spPr>
        <p:txBody>
          <a:bodyPr>
            <a:normAutofit fontScale="62500" lnSpcReduction="20000"/>
          </a:bodyPr>
          <a:lstStyle/>
          <a:p>
            <a:pPr marL="0" indent="723900" algn="just">
              <a:buNone/>
            </a:pPr>
            <a:endParaRPr lang="uk-UA" dirty="0" smtClean="0"/>
          </a:p>
          <a:p>
            <a:pPr marL="0" indent="723900" algn="just">
              <a:buNone/>
            </a:pP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косметики відносять: креми для тіла, лосьйони, порошки, парфуми, помади, лаки для нігтів, тіні для очей, хімічна завивка, фарби для волосся, лак і гелі для волосся, дезодоранти, дитячі продукти, масла і солі для ванн, масла і багато інших видів продукції.</a:t>
            </a:r>
            <a:r>
              <a:rPr lang="uk-UA" sz="3800" dirty="0" smtClean="0"/>
              <a:t> </a:t>
            </a:r>
            <a:r>
              <a:rPr lang="uk-UA" dirty="0" smtClean="0"/>
              <a:t> </a:t>
            </a:r>
          </a:p>
          <a:p>
            <a:pPr marL="0" indent="723900" algn="just">
              <a:buNone/>
            </a:pP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25289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17558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28599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28599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714712" y="357166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використовується для поліпшення зовнішнього вигляду або запаху людського тіла. 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072462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Можливі негативні наслідки використання побутових хімікатів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26035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побутові хімічні засоби можуть негативно впливати на здоров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людини: провокувати алергії, отруєння, проблеми із загальним станом здоров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іноді призводити до летальних наслідків.</a:t>
            </a:r>
          </a:p>
          <a:p>
            <a:pPr marL="0" indent="26035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 більшості побутових хімікатів є шкідливим для довкілля: руйнування озонового шару, накопичення у живих організмах та середовищі, неможливість утилізації певних видів хімікатів.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Загальні правила поводження з побутовими хімікатами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786742" cy="503429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Перед використанням будь-якого хімічного засобу ознайомитись з його інструкцією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Використовувати засоби особистого захисту при роботі з хімічними речовинами (гумові рукавички, респіратори, захисні окуляри тощо)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Використовувати хімічні засоби лише за призначенням та у чітко визначених кількостях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Зберігати хімічні засоби окремо від харчових продуктів та ліків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Зберігати хімічні засоби згідно умовам, зазначеним на упаковці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Берегти хімічні засоби від дітей та не дозволяти їм самостійно ними користуватися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86742" cy="1143000"/>
          </a:xfrm>
        </p:spPr>
        <p:txBody>
          <a:bodyPr anchor="ctr">
            <a:normAutofit/>
          </a:bodyPr>
          <a:lstStyle/>
          <a:p>
            <a:pPr algn="ctr"/>
            <a:r>
              <a:rPr lang="uk-UA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Побутові хімікати 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000528" cy="5286412"/>
          </a:xfrm>
        </p:spPr>
        <p:txBody>
          <a:bodyPr>
            <a:normAutofit/>
          </a:bodyPr>
          <a:lstStyle/>
          <a:p>
            <a:pPr marL="6350" indent="258763">
              <a:buNone/>
            </a:pPr>
            <a:r>
              <a:rPr lang="uk-UA" dirty="0" smtClean="0"/>
              <a:t>– окремі хімічні речовини, а частіше за все суміші речовин, які використовують у повсякденному побуті за певним призначенням. </a:t>
            </a:r>
          </a:p>
          <a:p>
            <a:pPr marL="6350" indent="258763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4290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214290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429684" cy="157163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Мийні засоби (детергенти) – речовини, що посилюють мийну дію води.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Місце для вмісту 4" descr="images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571612"/>
            <a:ext cx="3000396" cy="2333641"/>
          </a:xfr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4286256"/>
            <a:ext cx="3000396" cy="198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86256"/>
            <a:ext cx="2857507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428736"/>
            <a:ext cx="23025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Дезінфікуючі засоби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857784" cy="5214974"/>
          </a:xfrm>
        </p:spPr>
        <p:txBody>
          <a:bodyPr>
            <a:normAutofit/>
          </a:bodyPr>
          <a:lstStyle/>
          <a:p>
            <a:pPr marL="0" indent="26670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підприємствах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домашніх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умовах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проводять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дезінфекцію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хімічними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речовинами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266700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Важливо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дезінфікувати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які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ретельно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вимиті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залишки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органічних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знижують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бактерицидну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дію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засобу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3314" name="Picture 2" descr="https://encrypted-tbn0.gstatic.com/images?q=tbn:ANd9GcRk6CD44S4nODeWXs0aIvi5PuOfKhnt5bPCx_51SoENdGcC4Hjez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1333500" cy="1438275"/>
          </a:xfrm>
          <a:prstGeom prst="rect">
            <a:avLst/>
          </a:prstGeom>
          <a:noFill/>
        </p:spPr>
      </p:pic>
      <p:pic>
        <p:nvPicPr>
          <p:cNvPr id="13316" name="Picture 4" descr="https://encrypted-tbn3.gstatic.com/images?q=tbn:ANd9GcTV7qs_HMFV8XrOpN7PQo7-c9opjY2BYgZ1KS9B0AiE2ZiY5I4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428868"/>
            <a:ext cx="2038350" cy="2019301"/>
          </a:xfrm>
          <a:prstGeom prst="rect">
            <a:avLst/>
          </a:prstGeom>
          <a:noFill/>
        </p:spPr>
      </p:pic>
      <p:pic>
        <p:nvPicPr>
          <p:cNvPr id="13318" name="Picture 6" descr="https://encrypted-tbn2.gstatic.com/images?q=tbn:ANd9GcT2j3eu8KhqlFxbPv0Zi4_9DowxW8xjMnjZMs_p9qHMeZTS2c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286256"/>
            <a:ext cx="1895475" cy="2409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Засоби особистої гігієни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14422"/>
            <a:ext cx="4357718" cy="5429288"/>
          </a:xfrm>
        </p:spPr>
        <p:txBody>
          <a:bodyPr>
            <a:normAutofit/>
          </a:bodyPr>
          <a:lstStyle/>
          <a:p>
            <a:pPr marL="88900" indent="355600" algn="just">
              <a:buNone/>
            </a:pPr>
            <a:r>
              <a:rPr lang="uk-UA" dirty="0" smtClean="0"/>
              <a:t>Засоби</a:t>
            </a:r>
            <a:r>
              <a:rPr lang="ru-RU" dirty="0" smtClean="0"/>
              <a:t> </a:t>
            </a:r>
            <a:r>
              <a:rPr lang="uk-UA" dirty="0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 —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речей, </a:t>
            </a:r>
            <a:r>
              <a:rPr lang="ru-RU" dirty="0" err="1" smtClean="0"/>
              <a:t>що</a:t>
            </a:r>
            <a:r>
              <a:rPr lang="ru-RU" dirty="0" smtClean="0"/>
              <a:t> використовуються для </a:t>
            </a:r>
            <a:r>
              <a:rPr lang="ru-RU" dirty="0" err="1" smtClean="0"/>
              <a:t>краси</a:t>
            </a:r>
            <a:r>
              <a:rPr lang="ru-RU" dirty="0" smtClean="0"/>
              <a:t>, здоров</a:t>
            </a:r>
            <a:r>
              <a:rPr lang="en-US" dirty="0" smtClean="0"/>
              <a:t>’</a:t>
            </a:r>
            <a:r>
              <a:rPr lang="uk-UA" dirty="0" smtClean="0"/>
              <a:t>я,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27146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29132"/>
            <a:ext cx="2786082" cy="214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3577" y="4386573"/>
            <a:ext cx="3946043" cy="225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Засоби для чищення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4357718" cy="4891418"/>
          </a:xfrm>
        </p:spPr>
        <p:txBody>
          <a:bodyPr>
            <a:normAutofit/>
          </a:bodyPr>
          <a:lstStyle/>
          <a:p>
            <a:pPr marL="0" indent="62230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002060"/>
                </a:solidFill>
              </a:rPr>
              <a:t>Засоби для чищення випускаються у вигляді порошків, паст, рідин, аерозолів, серветок.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622300" algn="just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143380"/>
            <a:ext cx="316811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214818"/>
            <a:ext cx="10058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929066"/>
            <a:ext cx="102215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encrypted-tbn2.gstatic.com/images?q=tbn:ANd9GcTNHDYgNJ6GENhR4q1y5SUKbU4xdCVInHtNkL9w35y-6JTJRdO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714884"/>
            <a:ext cx="2466975" cy="1847851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TwoMLRmVTpWeddbcbxVDDONrbHMsxvVvc9e4-DFpt0O7S69H6n3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428736"/>
            <a:ext cx="342902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Засоби догляду </a:t>
            </a:r>
            <a:br>
              <a:rPr lang="uk-UA" dirty="0" smtClean="0"/>
            </a:br>
            <a:r>
              <a:rPr lang="uk-UA" dirty="0" smtClean="0"/>
              <a:t>за житлом і предметами побуту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3571876"/>
            <a:ext cx="5857916" cy="3071834"/>
          </a:xfrm>
        </p:spPr>
        <p:txBody>
          <a:bodyPr>
            <a:normAutofit fontScale="85000" lnSpcReduction="10000"/>
          </a:bodyPr>
          <a:lstStyle/>
          <a:p>
            <a:pPr marL="0" indent="349250" algn="just"/>
            <a:r>
              <a:rPr lang="uk-UA" dirty="0" smtClean="0"/>
              <a:t> засоби догляду за підлогою (мастики, </a:t>
            </a:r>
            <a:r>
              <a:rPr lang="uk-UA" dirty="0" err="1" smtClean="0"/>
              <a:t>самоблискучі</a:t>
            </a:r>
            <a:r>
              <a:rPr lang="uk-UA" dirty="0" smtClean="0"/>
              <a:t> і </a:t>
            </a:r>
            <a:r>
              <a:rPr lang="uk-UA" dirty="0" err="1" smtClean="0"/>
              <a:t>миючо-поліручі</a:t>
            </a:r>
            <a:r>
              <a:rPr lang="uk-UA" dirty="0" smtClean="0"/>
              <a:t> сполуки), </a:t>
            </a:r>
          </a:p>
          <a:p>
            <a:pPr marL="0" indent="349250" algn="just"/>
            <a:r>
              <a:rPr lang="uk-UA" dirty="0" smtClean="0"/>
              <a:t>засоби догляду за меблями (</a:t>
            </a:r>
            <a:r>
              <a:rPr lang="uk-UA" dirty="0" err="1" smtClean="0"/>
              <a:t>поліролі</a:t>
            </a:r>
            <a:r>
              <a:rPr lang="uk-UA" dirty="0" smtClean="0"/>
              <a:t> та ін.), </a:t>
            </a:r>
          </a:p>
          <a:p>
            <a:pPr marL="0" indent="349250" algn="just"/>
            <a:r>
              <a:rPr lang="uk-UA" dirty="0" smtClean="0"/>
              <a:t>засоби для знешкодження неприємного запаху (дезодоранти).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19368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14752"/>
            <a:ext cx="1147162" cy="287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img.ukrbio.com/data/articles/img/638/my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85860"/>
            <a:ext cx="2752725" cy="2190750"/>
          </a:xfrm>
          <a:prstGeom prst="rect">
            <a:avLst/>
          </a:prstGeom>
          <a:noFill/>
        </p:spPr>
      </p:pic>
      <p:pic>
        <p:nvPicPr>
          <p:cNvPr id="10244" name="Picture 4" descr="http://img.ukrbio.com/data/articles/img/638/rtemagicc_74931149_1234502_f520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285860"/>
            <a:ext cx="2857500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vo-gorod.narod.ru/prud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39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Засоби догляду за садом і городом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143140" cy="187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285860"/>
            <a:ext cx="2428892" cy="20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https://encrypted-tbn0.gstatic.com/images?q=tbn:ANd9GcRiYK3Scnla5jjkPneC_8-lRME_szpb9js9_cf8SuIiR6y8guj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143380"/>
            <a:ext cx="1952625" cy="2343151"/>
          </a:xfrm>
          <a:prstGeom prst="rect">
            <a:avLst/>
          </a:prstGeom>
          <a:noFill/>
        </p:spPr>
      </p:pic>
      <p:sp>
        <p:nvSpPr>
          <p:cNvPr id="9222" name="AutoShape 6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data:image/jpeg;base64,/9j/4AAQSkZJRgABAQAAAQABAAD/2wCEAAkGBhQQDw8PDxAVDxQUFRAODxAQEBQQEA8QFRAVFRQVFRQXGyYeFxkjGRQUHy8gIycpLC0sFR4xNTAqNScrLCkBCQoKDgwOGQ8PGi4kHx81KjIvKSwqNS8pNSktMiwqKSwqKjQsKSwqLykpLCwpLCk1KSopLCwsLCwsLCwpLCwpLP/AABEIAHgAyAMBIgACEQEDEQH/xAAbAAEAAgMBAQAAAAAAAAAAAAAAAQYCBQcDBP/EAD4QAAIBAgUABwUDCQkAAAAAAAECAAMRBAUSITEGEyJBUXGxBzJhgZFyocEUIyUzNEJD0fAkNVKDkqKjsrP/xAAbAQEAAgMBAQAAAAAAAAAAAAAAAwQCBQYBB//EAC4RAAICAQMDAwMBCQAAAAAAAAABAgMRBAUxEiFBE2FxMlGBsQYUIjNCUpHB8P/aAAwDAQACEQMRAD8A7jERAEREAREQBERAESIgExEQBERAERIgExIkwBERAERIMAmJEQCYiIAiJoul3SA4LD9aqB2LBFDEhd77m3lPG8LLMJzVcXKXCN7E570S9olXFYtMNVpIA4ch0uCCq34JN7zoInkZKSyjCm6N0eqHBMREyJhESIBEmc/9ovSLEYerSpYeoaYKF2KgXJ1EckfD756ezHpDXxQxS4ioavVmloZgLjUHuLjn3RIlbFy6fJUWqi7fSw/nwX2JAkyUtiIiARMSslpznpF7Sq1DEVaVKlT002KXfUS1uTsRaYymo8kF98KUnPydGAtMppeieeHG4SniGUIW1BlBuAVYjYnym6nqeSWMlJJoRET0yEgxPOvU0qW8ATMJyUIuT4Q5JKnx+6ZKJXMR0gdGGwIJAItba/jLGJS0Wup1acqs9vuZzg4cmURE2BgYlpoc8eniFFJk6wBg4vxcfDvmzzR7Umt32E0PXkXIve1gQOJyu+bjZVJaeHbK7vz+C1TTGazJZ9jS5fk9PDYxcVTHaCugpjsqdQ542Nry5ZRnlPEhurJDKbOjbMp/EbcyoYsk8XBuCDbje8+PIq5XNqQW6hw6sPFSrH1UfSVto118ZqubzF/cmtogotxWPg6aJMgSZ2ZryJ4YrEhBc79wHiZ7maXPqwUpc25tc23mv3HUT0+nlZBZfgzripSwz5MbVNW7EAADSbeB7rzUZfVGDNZsOgBe1Sop/iFdueQbH7571saum2pfH3hNbUbUw02JFxYMO8WnC1W6r1fVXV1Pl/8AeDY5qx0touuRZ4mLpdYmxGzoeUbwPj5zZTn/ALOrjFY1e6y7d1w7fzM6AJ9A0lrtqU5cmvsioyaRMiTMTLRGeGKxa0x2vkByZSs4yKjXNRzSClyWL8tc/GbzM6v51vks1+MrkgDewG2x+c4Dc90tuulXF4UX2x5fuy/Xp4NJySfyR0ezOngMPRwz30KSgrc9osT2x3c8y4K4IBBvfcEcETmWZb06vO4DAW4IBv8Ah9JafZ7iGfAJqN9LVEX7IbYffN9s+usvXRZ3x5I76YwWYlniBE6EqEGa3MMxADIBqJup7gJ91drKx8AT90rPW2I5NjfjvnN75uE9NGNcOZZy/Ys6etTeX4NXmWXAulQu9M02WpZWIB0kGzDvG0seXdJkqVeoqDq6h3Xe61Psnx+E0OLckkkE35+MrWeVGQUXW4ZCAG43G49BNFtetton0p5i/DLltSmu/J168SF4kT6AjVHy5mPzZ819ZTa1TRV0GtWYlXcr7oC352U7by6ZiPzfzX1nLulBUViKbsjKyheW1h3JKkHewNzf48bCV+ynN4We3+yxVwbvD4fWSrPiPEWqEni3gNt7zzoD9N0vn/5tPlyDPy1dKWkDlTvpQAXCgXO/HHwn2Uv76pf1+40o3ym41+osPqXBK28yi/COhCTIEmbcpEGVTp1g+tWmttQ7Vxe3h3y1mabpFhesp1ADpIp1GBHdaxlbU/SvlGMo9UXE53gclpmoaQC3JU2Larkcb3375usq6PU6eMpUDQAOhq4YNxZgAeTe1j9ZUKWYoHYrUUMP313KgbFQO60sGAz1zmdOo7WX8mSle+zuCb/fIap5+tYK8aIR7m46CrbG4/zt/wAhl6EonQNr4zHHx3/3y9iNv/kr8l+76iZiZlIMvkRznptUqflWlHZV0gnTfc3PhNLhAzhialQWNr3v5cnxDfSWfp1XNADEKbHrEpm66rqVNx8JztsUVqbG66usB+NrEW7xzNDTp08tpcvx7k8Km25Nl+q5cFwmIfWzHSOy6kdWT3XPPM2/s5H9hX7dT1lPy/PGqUMTSYk6gHAYliGYFjv9PpLh7Ov2Fftv+E90qS1eEvBlJ5r/ACWmIib0rHjifcbyPpKDnWC6mlVxL1aqoo6xrOAqi/AHPfL/AIj3G8j6TkPtIxLvXGFV6ipekzi4CXKjTp8f3vDfxtNXqdL696l/amT12qEXnybzLFWuaVq7gvTFYoMQFcUydIJ3te/pMOmWXClQwwVncM7tepU6wjsgWDeE51hsnC162tglG40s+og73tYdo93mZf8ApFWdsFgDUdKhuSHpKUVl0C3ZPBkOojCOnyiSM+qzszpq8CITgRNzHhFU+bMz+bJ+I9ZUcZgaOJa9WiyNcaaikXNr249Ld8t2Zfqz8vWaJpzu47v+439DhnKT5+SxVU7F2eCvPkdDChS9XQzhwQ4LK67bG3hcd+89MO36Xw5BuCBY+I6s2M2Fdz4kfMzWZehbM8KR2rXZj4AK1yfqJThuy1tkIKGO6fJZlUoRcvPk6QJMgSZ15rSDNNn9d0ANIXaxA2v3jmbkzV5yvunzHpNZut0qNM7YrLWP1M64qb6X5OLVehWISq7BBVViT2l06bvexHBG5m5wWXCkqiprDDjTRJX4DVfbu3t3S81Jr8SZy6/aGyb/AIoL/JZjoYxXd5MOgH7Zivsj/sJfpReguHb8rxVS3Y0quruLE3t9BL0J1W2POni/uQWrEsEyDJkGbEiKP09xINKrh76S5VrkBuLHg+U5licKyhAtnJB173CnVyJ2TNKCtVbUobjkA93xmrrZfTt+qT/QP5TiZb29NZKrp4b/AFLcarXhxksFEy3BNTPaZCGD7JUV7dg9wO06P7Oj/Yf8x/wmgxOApqGKU1U2YAqoB4+E3/s5B/IjcfxHt8RsPWXtr1S1Opc0sdhbV6cX7stIkxE6gqHlX91vI+k5x0hyE1cRVq02anrFPVYKyNUQW1MpIvtsN+d50it7reR9JW2nObvuU9DZFwWepMsU1Kxd/BTcJkgppqrOV06X1Gmp7RP+IbkA93xjPK6tQQ031jrHYkBgAxXcdreWeuJXekQLUwBcnUABzubgW+c0EdxnqZKLWO5ejVCuLxz9zqNI9keQ9IigLKoPNgD52kT6BHhGpJqrcETXPlIN9ptIlTU6GrUtOxZwZxscODR1sgDeP1M98oyVaBdgu7WBJ3Nh3XPAm0vJEwo26iiXXBdzKVspLDAkxE2BERPHEUdQtPeRI7K1ZFxlwz1PHc1rZSD3CfNV6PK3Kj7/AOc3V5N5QW1aZf0knrT+58uXYEUUCKAoFzYDa55n1RJmxjFRSivBG3kSDJkGZHh8OMwes3t8xzPiqZNe/P14m7iam7aNPdNzku7Jo3SisIq9foxr2Jax5sQJYsJhlpoqIoUKAABwJ7RLOl0VWmz6a5MZ2OfJMREukZiZrquW3N7fTabKJU1Okr1KSsWcGcZuPBo6mRA+P1mGC6NqtVarDUV3XUbgHxt4zfxK1W1aeqSnFd0Zu6TWGBERNoQkzEzKRAMbTIREACTIEmAJEmQYBiZNoiASJMgSYAiIgERBkQBaTaRJEAmIkQBExJi/9XgGUTG8XgGUTC5iAeki0RAEmIgCIiAIiIAkWiIBMREAREQBERAIkxEAREQCIiIAiIgCIi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4" name="Picture 18" descr="https://encrypted-tbn1.gstatic.com/images?q=tbn:ANd9GcRZ_H2gVqaAuSUAMjMqSt11XMETlNlstKssYVz9ohqzqt1zlwg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500570"/>
            <a:ext cx="2286000" cy="1704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778</TotalTime>
  <Words>480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Courier New</vt:lpstr>
      <vt:lpstr>Franklin Gothic Book</vt:lpstr>
      <vt:lpstr>Franklin Gothic Medium</vt:lpstr>
      <vt:lpstr>Times New Roman</vt:lpstr>
      <vt:lpstr>Wingdings 2</vt:lpstr>
      <vt:lpstr>Валка</vt:lpstr>
      <vt:lpstr>Органічні сполуки в побуті</vt:lpstr>
      <vt:lpstr>Побутові хімікати </vt:lpstr>
      <vt:lpstr>Презентация PowerPoint</vt:lpstr>
      <vt:lpstr>Мийні засоби (детергенти) – речовини, що посилюють мийну дію води.</vt:lpstr>
      <vt:lpstr>Дезінфікуючі засоби</vt:lpstr>
      <vt:lpstr>Засоби особистої гігієни</vt:lpstr>
      <vt:lpstr>Засоби для чищення</vt:lpstr>
      <vt:lpstr>Засоби догляду  за житлом і предметами побуту</vt:lpstr>
      <vt:lpstr>Засоби догляду за садом і городом</vt:lpstr>
      <vt:lpstr>Засоби догляду за автотранспортом</vt:lpstr>
      <vt:lpstr>Клеї</vt:lpstr>
      <vt:lpstr>Лакофарбові засоби</vt:lpstr>
      <vt:lpstr>Парфумерія</vt:lpstr>
      <vt:lpstr>Косметика</vt:lpstr>
      <vt:lpstr>Можливі негативні наслідки використання побутових хімікатів</vt:lpstr>
      <vt:lpstr>Загальні правила поводження з побутовими хімікатами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сполуки в побуті</dc:title>
  <dc:creator>1</dc:creator>
  <cp:lastModifiedBy>Sveta</cp:lastModifiedBy>
  <cp:revision>100</cp:revision>
  <dcterms:created xsi:type="dcterms:W3CDTF">2012-03-27T11:00:35Z</dcterms:created>
  <dcterms:modified xsi:type="dcterms:W3CDTF">2014-11-09T19:14:48Z</dcterms:modified>
</cp:coreProperties>
</file>